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6" r:id="rId3"/>
    <p:sldMasterId id="2147483698" r:id="rId4"/>
  </p:sldMasterIdLst>
  <p:notesMasterIdLst>
    <p:notesMasterId r:id="rId39"/>
  </p:notesMasterIdLst>
  <p:handoutMasterIdLst>
    <p:handoutMasterId r:id="rId40"/>
  </p:handoutMasterIdLst>
  <p:sldIdLst>
    <p:sldId id="256" r:id="rId5"/>
    <p:sldId id="257" r:id="rId6"/>
    <p:sldId id="259" r:id="rId7"/>
    <p:sldId id="260" r:id="rId8"/>
    <p:sldId id="261" r:id="rId9"/>
    <p:sldId id="258" r:id="rId10"/>
    <p:sldId id="264" r:id="rId11"/>
    <p:sldId id="263" r:id="rId12"/>
    <p:sldId id="278" r:id="rId13"/>
    <p:sldId id="279" r:id="rId14"/>
    <p:sldId id="280" r:id="rId15"/>
    <p:sldId id="281" r:id="rId16"/>
    <p:sldId id="282" r:id="rId17"/>
    <p:sldId id="287" r:id="rId18"/>
    <p:sldId id="268" r:id="rId19"/>
    <p:sldId id="271" r:id="rId20"/>
    <p:sldId id="272" r:id="rId21"/>
    <p:sldId id="273" r:id="rId22"/>
    <p:sldId id="274" r:id="rId23"/>
    <p:sldId id="319" r:id="rId24"/>
    <p:sldId id="316" r:id="rId25"/>
    <p:sldId id="293" r:id="rId26"/>
    <p:sldId id="294" r:id="rId27"/>
    <p:sldId id="295" r:id="rId28"/>
    <p:sldId id="296" r:id="rId29"/>
    <p:sldId id="299" r:id="rId30"/>
    <p:sldId id="300" r:id="rId31"/>
    <p:sldId id="303" r:id="rId32"/>
    <p:sldId id="305" r:id="rId33"/>
    <p:sldId id="307" r:id="rId34"/>
    <p:sldId id="308" r:id="rId35"/>
    <p:sldId id="309" r:id="rId36"/>
    <p:sldId id="315" r:id="rId37"/>
    <p:sldId id="291" r:id="rId38"/>
  </p:sldIdLst>
  <p:sldSz cx="9144000" cy="6858000" type="screen4x3"/>
  <p:notesSz cx="6858000" cy="9144000"/>
  <p:defaultTextStyle>
    <a:defPPr>
      <a:defRPr lang="ja-JP"/>
    </a:defPPr>
    <a:lvl1pPr marL="0" algn="l" defTabSz="457011" rtl="0" eaLnBrk="1" latinLnBrk="0" hangingPunct="1">
      <a:defRPr kumimoji="1" sz="1800" kern="1200">
        <a:solidFill>
          <a:schemeClr val="tx1"/>
        </a:solidFill>
        <a:latin typeface="+mn-lt"/>
        <a:ea typeface="+mn-ea"/>
        <a:cs typeface="+mn-cs"/>
      </a:defRPr>
    </a:lvl1pPr>
    <a:lvl2pPr marL="457011" algn="l" defTabSz="457011" rtl="0" eaLnBrk="1" latinLnBrk="0" hangingPunct="1">
      <a:defRPr kumimoji="1" sz="1800" kern="1200">
        <a:solidFill>
          <a:schemeClr val="tx1"/>
        </a:solidFill>
        <a:latin typeface="+mn-lt"/>
        <a:ea typeface="+mn-ea"/>
        <a:cs typeface="+mn-cs"/>
      </a:defRPr>
    </a:lvl2pPr>
    <a:lvl3pPr marL="914021" algn="l" defTabSz="457011" rtl="0" eaLnBrk="1" latinLnBrk="0" hangingPunct="1">
      <a:defRPr kumimoji="1" sz="1800" kern="1200">
        <a:solidFill>
          <a:schemeClr val="tx1"/>
        </a:solidFill>
        <a:latin typeface="+mn-lt"/>
        <a:ea typeface="+mn-ea"/>
        <a:cs typeface="+mn-cs"/>
      </a:defRPr>
    </a:lvl3pPr>
    <a:lvl4pPr marL="1371032" algn="l" defTabSz="457011" rtl="0" eaLnBrk="1" latinLnBrk="0" hangingPunct="1">
      <a:defRPr kumimoji="1" sz="1800" kern="1200">
        <a:solidFill>
          <a:schemeClr val="tx1"/>
        </a:solidFill>
        <a:latin typeface="+mn-lt"/>
        <a:ea typeface="+mn-ea"/>
        <a:cs typeface="+mn-cs"/>
      </a:defRPr>
    </a:lvl4pPr>
    <a:lvl5pPr marL="1828041" algn="l" defTabSz="457011" rtl="0" eaLnBrk="1" latinLnBrk="0" hangingPunct="1">
      <a:defRPr kumimoji="1" sz="1800" kern="1200">
        <a:solidFill>
          <a:schemeClr val="tx1"/>
        </a:solidFill>
        <a:latin typeface="+mn-lt"/>
        <a:ea typeface="+mn-ea"/>
        <a:cs typeface="+mn-cs"/>
      </a:defRPr>
    </a:lvl5pPr>
    <a:lvl6pPr marL="2285052" algn="l" defTabSz="457011" rtl="0" eaLnBrk="1" latinLnBrk="0" hangingPunct="1">
      <a:defRPr kumimoji="1" sz="1800" kern="1200">
        <a:solidFill>
          <a:schemeClr val="tx1"/>
        </a:solidFill>
        <a:latin typeface="+mn-lt"/>
        <a:ea typeface="+mn-ea"/>
        <a:cs typeface="+mn-cs"/>
      </a:defRPr>
    </a:lvl6pPr>
    <a:lvl7pPr marL="2742062" algn="l" defTabSz="457011" rtl="0" eaLnBrk="1" latinLnBrk="0" hangingPunct="1">
      <a:defRPr kumimoji="1" sz="1800" kern="1200">
        <a:solidFill>
          <a:schemeClr val="tx1"/>
        </a:solidFill>
        <a:latin typeface="+mn-lt"/>
        <a:ea typeface="+mn-ea"/>
        <a:cs typeface="+mn-cs"/>
      </a:defRPr>
    </a:lvl7pPr>
    <a:lvl8pPr marL="3199072" algn="l" defTabSz="457011" rtl="0" eaLnBrk="1" latinLnBrk="0" hangingPunct="1">
      <a:defRPr kumimoji="1" sz="1800" kern="1200">
        <a:solidFill>
          <a:schemeClr val="tx1"/>
        </a:solidFill>
        <a:latin typeface="+mn-lt"/>
        <a:ea typeface="+mn-ea"/>
        <a:cs typeface="+mn-cs"/>
      </a:defRPr>
    </a:lvl8pPr>
    <a:lvl9pPr marL="3656083" algn="l" defTabSz="457011"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9E8E1E-E28B-3B4A-8E66-2A405866DE5D}">
          <p14:sldIdLst>
            <p14:sldId id="256"/>
            <p14:sldId id="257"/>
            <p14:sldId id="259"/>
            <p14:sldId id="260"/>
            <p14:sldId id="261"/>
            <p14:sldId id="258"/>
            <p14:sldId id="264"/>
            <p14:sldId id="263"/>
            <p14:sldId id="278"/>
            <p14:sldId id="279"/>
            <p14:sldId id="280"/>
            <p14:sldId id="281"/>
            <p14:sldId id="282"/>
            <p14:sldId id="287"/>
          </p14:sldIdLst>
        </p14:section>
        <p14:section name="Ana" id="{52DD3CA3-72D5-1F4C-B6F4-8353024B7C93}">
          <p14:sldIdLst>
            <p14:sldId id="268"/>
            <p14:sldId id="271"/>
            <p14:sldId id="272"/>
            <p14:sldId id="273"/>
            <p14:sldId id="274"/>
          </p14:sldIdLst>
        </p14:section>
        <p14:section name="Leo" id="{C54F151F-3A5D-4240-B3EB-804367B43A8F}">
          <p14:sldIdLst>
            <p14:sldId id="319"/>
          </p14:sldIdLst>
        </p14:section>
        <p14:section name="Physis" id="{FFA583A1-6BE6-3841-8E5A-DAE7A15D08D1}">
          <p14:sldIdLst>
            <p14:sldId id="316"/>
            <p14:sldId id="293"/>
            <p14:sldId id="294"/>
            <p14:sldId id="295"/>
            <p14:sldId id="296"/>
            <p14:sldId id="299"/>
            <p14:sldId id="300"/>
            <p14:sldId id="303"/>
            <p14:sldId id="305"/>
            <p14:sldId id="307"/>
            <p14:sldId id="308"/>
            <p14:sldId id="309"/>
            <p14:sldId id="315"/>
          </p14:sldIdLst>
        </p14:section>
        <p14:section name="Conclusion" id="{8638CFA3-D86F-B046-81CC-BACCCA1396D1}">
          <p14:sldIdLst>
            <p14:sldId id="291"/>
          </p14:sldIdLst>
        </p14:section>
        <p14:section name="Extra slides" id="{927EBD59-09EB-5E45-A264-C4438A7EEBE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03" d="100"/>
          <a:sy n="103" d="100"/>
        </p:scale>
        <p:origin x="-976" y="-96"/>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naoya:Dropbox:sc11-physis:himen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717719495589"/>
          <c:y val="0.0514005540974045"/>
          <c:w val="0.813997395062459"/>
          <c:h val="0.775433138035866"/>
        </c:manualLayout>
      </c:layout>
      <c:scatterChart>
        <c:scatterStyle val="lineMarker"/>
        <c:varyColors val="0"/>
        <c:ser>
          <c:idx val="1"/>
          <c:order val="1"/>
          <c:tx>
            <c:strRef>
              <c:f>Sheet1!$B$9</c:f>
              <c:strCache>
                <c:ptCount val="1"/>
                <c:pt idx="0">
                  <c:v>1-D</c:v>
                </c:pt>
              </c:strCache>
            </c:strRef>
          </c:tx>
          <c:spPr>
            <a:ln>
              <a:prstDash val="sysDash"/>
            </a:ln>
          </c:spPr>
          <c:xVal>
            <c:numRef>
              <c:f>Sheet1!$A$10:$A$13</c:f>
              <c:numCache>
                <c:formatCode>General</c:formatCode>
                <c:ptCount val="4"/>
                <c:pt idx="0">
                  <c:v>16.0</c:v>
                </c:pt>
                <c:pt idx="1">
                  <c:v>32.0</c:v>
                </c:pt>
                <c:pt idx="2">
                  <c:v>64.0</c:v>
                </c:pt>
                <c:pt idx="3">
                  <c:v>128.0</c:v>
                </c:pt>
              </c:numCache>
            </c:numRef>
          </c:xVal>
          <c:yVal>
            <c:numRef>
              <c:f>Sheet1!$B$10:$B$13</c:f>
              <c:numCache>
                <c:formatCode>General</c:formatCode>
                <c:ptCount val="4"/>
                <c:pt idx="0">
                  <c:v>325.689</c:v>
                </c:pt>
                <c:pt idx="1">
                  <c:v>424.14</c:v>
                </c:pt>
                <c:pt idx="2">
                  <c:v>434.324</c:v>
                </c:pt>
                <c:pt idx="3">
                  <c:v>407.7329999999992</c:v>
                </c:pt>
              </c:numCache>
            </c:numRef>
          </c:yVal>
          <c:smooth val="0"/>
        </c:ser>
        <c:ser>
          <c:idx val="2"/>
          <c:order val="2"/>
          <c:tx>
            <c:strRef>
              <c:f>Sheet1!$C$9</c:f>
              <c:strCache>
                <c:ptCount val="1"/>
                <c:pt idx="0">
                  <c:v>2-D</c:v>
                </c:pt>
              </c:strCache>
            </c:strRef>
          </c:tx>
          <c:spPr>
            <a:ln>
              <a:prstDash val="lgDash"/>
            </a:ln>
          </c:spPr>
          <c:marker>
            <c:symbol val="star"/>
            <c:size val="7"/>
          </c:marker>
          <c:xVal>
            <c:numRef>
              <c:f>Sheet1!$A$10:$A$13</c:f>
              <c:numCache>
                <c:formatCode>General</c:formatCode>
                <c:ptCount val="4"/>
                <c:pt idx="0">
                  <c:v>16.0</c:v>
                </c:pt>
                <c:pt idx="1">
                  <c:v>32.0</c:v>
                </c:pt>
                <c:pt idx="2">
                  <c:v>64.0</c:v>
                </c:pt>
                <c:pt idx="3">
                  <c:v>128.0</c:v>
                </c:pt>
              </c:numCache>
            </c:numRef>
          </c:xVal>
          <c:yVal>
            <c:numRef>
              <c:f>Sheet1!$C$10:$C$13</c:f>
              <c:numCache>
                <c:formatCode>General</c:formatCode>
                <c:ptCount val="4"/>
                <c:pt idx="0">
                  <c:v>468.269</c:v>
                </c:pt>
                <c:pt idx="1">
                  <c:v>808.4559999999982</c:v>
                </c:pt>
                <c:pt idx="2">
                  <c:v>1484.358</c:v>
                </c:pt>
                <c:pt idx="3">
                  <c:v>2224.859</c:v>
                </c:pt>
              </c:numCache>
            </c:numRef>
          </c:yVal>
          <c:smooth val="0"/>
        </c:ser>
        <c:ser>
          <c:idx val="0"/>
          <c:order val="0"/>
          <c:tx>
            <c:strRef>
              <c:f>Sheet1!$D$9</c:f>
              <c:strCache>
                <c:ptCount val="1"/>
                <c:pt idx="0">
                  <c:v>3-D</c:v>
                </c:pt>
              </c:strCache>
            </c:strRef>
          </c:tx>
          <c:xVal>
            <c:numRef>
              <c:f>Sheet1!$A$10:$A$13</c:f>
              <c:numCache>
                <c:formatCode>General</c:formatCode>
                <c:ptCount val="4"/>
                <c:pt idx="0">
                  <c:v>16.0</c:v>
                </c:pt>
                <c:pt idx="1">
                  <c:v>32.0</c:v>
                </c:pt>
                <c:pt idx="2">
                  <c:v>64.0</c:v>
                </c:pt>
                <c:pt idx="3">
                  <c:v>128.0</c:v>
                </c:pt>
              </c:numCache>
            </c:numRef>
          </c:xVal>
          <c:yVal>
            <c:numRef>
              <c:f>Sheet1!$E$10:$E$13</c:f>
              <c:numCache>
                <c:formatCode>General</c:formatCode>
                <c:ptCount val="4"/>
                <c:pt idx="0">
                  <c:v>456.749</c:v>
                </c:pt>
                <c:pt idx="1">
                  <c:v>862.588</c:v>
                </c:pt>
                <c:pt idx="2">
                  <c:v>1569.717</c:v>
                </c:pt>
                <c:pt idx="3">
                  <c:v>2506.939</c:v>
                </c:pt>
              </c:numCache>
            </c:numRef>
          </c:yVal>
          <c:smooth val="0"/>
        </c:ser>
        <c:dLbls>
          <c:showLegendKey val="0"/>
          <c:showVal val="0"/>
          <c:showCatName val="0"/>
          <c:showSerName val="0"/>
          <c:showPercent val="0"/>
          <c:showBubbleSize val="0"/>
        </c:dLbls>
        <c:axId val="2119011048"/>
        <c:axId val="2119016680"/>
      </c:scatterChart>
      <c:valAx>
        <c:axId val="2119011048"/>
        <c:scaling>
          <c:orientation val="minMax"/>
        </c:scaling>
        <c:delete val="0"/>
        <c:axPos val="b"/>
        <c:title>
          <c:tx>
            <c:rich>
              <a:bodyPr/>
              <a:lstStyle/>
              <a:p>
                <a:pPr>
                  <a:defRPr/>
                </a:pPr>
                <a:r>
                  <a:rPr lang="en-US"/>
                  <a:t>Number of GPUs</a:t>
                </a:r>
                <a:endParaRPr lang="ja-JP"/>
              </a:p>
            </c:rich>
          </c:tx>
          <c:layout/>
          <c:overlay val="0"/>
        </c:title>
        <c:numFmt formatCode="General" sourceLinked="1"/>
        <c:majorTickMark val="out"/>
        <c:minorTickMark val="none"/>
        <c:tickLblPos val="nextTo"/>
        <c:crossAx val="2119016680"/>
        <c:crosses val="autoZero"/>
        <c:crossBetween val="midCat"/>
      </c:valAx>
      <c:valAx>
        <c:axId val="2119016680"/>
        <c:scaling>
          <c:orientation val="minMax"/>
        </c:scaling>
        <c:delete val="0"/>
        <c:axPos val="l"/>
        <c:majorGridlines/>
        <c:title>
          <c:tx>
            <c:rich>
              <a:bodyPr rot="-5400000" vert="horz"/>
              <a:lstStyle/>
              <a:p>
                <a:pPr>
                  <a:defRPr/>
                </a:pPr>
                <a:r>
                  <a:rPr lang="en-US"/>
                  <a:t>Gflops</a:t>
                </a:r>
                <a:endParaRPr lang="ja-JP"/>
              </a:p>
            </c:rich>
          </c:tx>
          <c:layout/>
          <c:overlay val="0"/>
        </c:title>
        <c:numFmt formatCode="General" sourceLinked="1"/>
        <c:majorTickMark val="out"/>
        <c:minorTickMark val="none"/>
        <c:tickLblPos val="nextTo"/>
        <c:crossAx val="2119011048"/>
        <c:crosses val="autoZero"/>
        <c:crossBetween val="midCat"/>
      </c:valAx>
    </c:plotArea>
    <c:legend>
      <c:legendPos val="r"/>
      <c:layout>
        <c:manualLayout>
          <c:xMode val="edge"/>
          <c:yMode val="edge"/>
          <c:x val="0.163319913958124"/>
          <c:y val="0.12952834285892"/>
          <c:w val="0.123"/>
          <c:h val="0.159983501212583"/>
        </c:manualLayout>
      </c:layout>
      <c:overlay val="0"/>
    </c:legend>
    <c:plotVisOnly val="1"/>
    <c:dispBlanksAs val="gap"/>
    <c:showDLblsOverMax val="0"/>
  </c:chart>
  <c:spPr>
    <a:ln>
      <a:noFill/>
    </a:ln>
  </c:spPr>
  <c:txPr>
    <a:bodyPr/>
    <a:lstStyle/>
    <a:p>
      <a:pPr>
        <a:defRPr sz="1800"/>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E4136C-E442-EB4A-B4A7-0226F5A7DF8B}" type="datetimeFigureOut">
              <a:rPr kumimoji="1" lang="ja-JP" altLang="en-US" smtClean="0"/>
              <a:t>8/24/12</a:t>
            </a:fld>
            <a:endParaRPr kumimoji="1" lang="ja-JP"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A956AD-CA16-7A49-A5A3-35593540F2D9}" type="slidenum">
              <a:rPr kumimoji="1" lang="ja-JP" altLang="en-US" smtClean="0"/>
              <a:t>‹#›</a:t>
            </a:fld>
            <a:endParaRPr kumimoji="1" lang="ja-JP" altLang="en-US"/>
          </a:p>
        </p:txBody>
      </p:sp>
    </p:spTree>
    <p:extLst>
      <p:ext uri="{BB962C8B-B14F-4D97-AF65-F5344CB8AC3E}">
        <p14:creationId xmlns:p14="http://schemas.microsoft.com/office/powerpoint/2010/main" val="42095336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7B1511-DA76-3949-94DF-642E2BB6E218}" type="datetimeFigureOut">
              <a:rPr kumimoji="1" lang="ja-JP" altLang="en-US" smtClean="0"/>
              <a:t>8/24/12</a:t>
            </a:fld>
            <a:endParaRPr kumimoji="1" lang="ja-JP"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21D012-E20C-C946-9E9F-7B884AA47C57}" type="slidenum">
              <a:rPr kumimoji="1" lang="ja-JP" altLang="en-US" smtClean="0"/>
              <a:t>‹#›</a:t>
            </a:fld>
            <a:endParaRPr kumimoji="1" lang="ja-JP" altLang="en-US"/>
          </a:p>
        </p:txBody>
      </p:sp>
    </p:spTree>
    <p:extLst>
      <p:ext uri="{BB962C8B-B14F-4D97-AF65-F5344CB8AC3E}">
        <p14:creationId xmlns:p14="http://schemas.microsoft.com/office/powerpoint/2010/main" val="2689243992"/>
      </p:ext>
    </p:extLst>
  </p:cSld>
  <p:clrMap bg1="lt1" tx1="dk1" bg2="lt2" tx2="dk2" accent1="accent1" accent2="accent2" accent3="accent3" accent4="accent4" accent5="accent5" accent6="accent6" hlink="hlink" folHlink="folHlink"/>
  <p:hf hdr="0" ftr="0" dt="0"/>
  <p:notesStyle>
    <a:lvl1pPr marL="0" algn="l" defTabSz="457011" rtl="0" eaLnBrk="1" latinLnBrk="0" hangingPunct="1">
      <a:defRPr kumimoji="1" sz="1200" kern="1200">
        <a:solidFill>
          <a:schemeClr val="tx1"/>
        </a:solidFill>
        <a:latin typeface="+mn-lt"/>
        <a:ea typeface="+mn-ea"/>
        <a:cs typeface="+mn-cs"/>
      </a:defRPr>
    </a:lvl1pPr>
    <a:lvl2pPr marL="457011" algn="l" defTabSz="457011" rtl="0" eaLnBrk="1" latinLnBrk="0" hangingPunct="1">
      <a:defRPr kumimoji="1" sz="1200" kern="1200">
        <a:solidFill>
          <a:schemeClr val="tx1"/>
        </a:solidFill>
        <a:latin typeface="+mn-lt"/>
        <a:ea typeface="+mn-ea"/>
        <a:cs typeface="+mn-cs"/>
      </a:defRPr>
    </a:lvl2pPr>
    <a:lvl3pPr marL="914021" algn="l" defTabSz="457011" rtl="0" eaLnBrk="1" latinLnBrk="0" hangingPunct="1">
      <a:defRPr kumimoji="1" sz="1200" kern="1200">
        <a:solidFill>
          <a:schemeClr val="tx1"/>
        </a:solidFill>
        <a:latin typeface="+mn-lt"/>
        <a:ea typeface="+mn-ea"/>
        <a:cs typeface="+mn-cs"/>
      </a:defRPr>
    </a:lvl3pPr>
    <a:lvl4pPr marL="1371032" algn="l" defTabSz="457011" rtl="0" eaLnBrk="1" latinLnBrk="0" hangingPunct="1">
      <a:defRPr kumimoji="1" sz="1200" kern="1200">
        <a:solidFill>
          <a:schemeClr val="tx1"/>
        </a:solidFill>
        <a:latin typeface="+mn-lt"/>
        <a:ea typeface="+mn-ea"/>
        <a:cs typeface="+mn-cs"/>
      </a:defRPr>
    </a:lvl4pPr>
    <a:lvl5pPr marL="1828041" algn="l" defTabSz="457011" rtl="0" eaLnBrk="1" latinLnBrk="0" hangingPunct="1">
      <a:defRPr kumimoji="1" sz="1200" kern="1200">
        <a:solidFill>
          <a:schemeClr val="tx1"/>
        </a:solidFill>
        <a:latin typeface="+mn-lt"/>
        <a:ea typeface="+mn-ea"/>
        <a:cs typeface="+mn-cs"/>
      </a:defRPr>
    </a:lvl5pPr>
    <a:lvl6pPr marL="2285052" algn="l" defTabSz="457011" rtl="0" eaLnBrk="1" latinLnBrk="0" hangingPunct="1">
      <a:defRPr kumimoji="1" sz="1200" kern="1200">
        <a:solidFill>
          <a:schemeClr val="tx1"/>
        </a:solidFill>
        <a:latin typeface="+mn-lt"/>
        <a:ea typeface="+mn-ea"/>
        <a:cs typeface="+mn-cs"/>
      </a:defRPr>
    </a:lvl6pPr>
    <a:lvl7pPr marL="2742062" algn="l" defTabSz="457011" rtl="0" eaLnBrk="1" latinLnBrk="0" hangingPunct="1">
      <a:defRPr kumimoji="1" sz="1200" kern="1200">
        <a:solidFill>
          <a:schemeClr val="tx1"/>
        </a:solidFill>
        <a:latin typeface="+mn-lt"/>
        <a:ea typeface="+mn-ea"/>
        <a:cs typeface="+mn-cs"/>
      </a:defRPr>
    </a:lvl7pPr>
    <a:lvl8pPr marL="3199072" algn="l" defTabSz="457011" rtl="0" eaLnBrk="1" latinLnBrk="0" hangingPunct="1">
      <a:defRPr kumimoji="1" sz="1200" kern="1200">
        <a:solidFill>
          <a:schemeClr val="tx1"/>
        </a:solidFill>
        <a:latin typeface="+mn-lt"/>
        <a:ea typeface="+mn-ea"/>
        <a:cs typeface="+mn-cs"/>
      </a:defRPr>
    </a:lvl8pPr>
    <a:lvl9pPr marL="3656083" algn="l" defTabSz="457011"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4D1F0-6937-6E41-9DC3-A193DE11E616}" type="slidenum">
              <a:rPr lang="en-US" altLang="ja-JP"/>
              <a:pPr/>
              <a:t>8</a:t>
            </a:fld>
            <a:endParaRPr lang="en-US" altLang="ja-JP"/>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r>
              <a:rPr lang="en-US" altLang="ja-JP"/>
              <a:t>This diagram illustrates data we collect from each process. It</a:t>
            </a:r>
            <a:r>
              <a:rPr lang="ja-JP" altLang="en-US"/>
              <a:t>’</a:t>
            </a:r>
            <a:r>
              <a:rPr lang="en-US" altLang="ja-JP"/>
              <a:t>s a function call trace. Each line represents a function call or return with its timestamp. Since we record all function calls and returns, we can achieve function-level localization granularity. For example, we may be able to say </a:t>
            </a:r>
            <a:r>
              <a:rPr lang="ja-JP" altLang="en-US"/>
              <a:t>“</a:t>
            </a:r>
            <a:r>
              <a:rPr lang="en-US" altLang="ja-JP"/>
              <a:t>Function X is likely anomalous.</a:t>
            </a:r>
            <a:r>
              <a:rPr lang="ja-JP" altLang="en-US"/>
              <a:t>”</a:t>
            </a:r>
            <a:r>
              <a:rPr lang="en-US" altLang="ja-JP"/>
              <a:t> or </a:t>
            </a:r>
            <a:r>
              <a:rPr lang="ja-JP" altLang="en-US"/>
              <a:t>“</a:t>
            </a:r>
            <a:r>
              <a:rPr lang="en-US" altLang="ja-JP"/>
              <a:t>Function X is anomalous only when called from function Y.</a:t>
            </a:r>
            <a:r>
              <a:rPr lang="ja-JP" altLang="en-US"/>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talk, I’m </a:t>
            </a:r>
            <a:r>
              <a:rPr lang="en-US" baseline="0" dirty="0" err="1" smtClean="0"/>
              <a:t>gonna</a:t>
            </a:r>
            <a:r>
              <a:rPr lang="en-US" baseline="0" dirty="0" smtClean="0"/>
              <a:t> focus on one very common computation pattern, stencil computation. for example, we have multidimensional grids and for each grid element we do some computations using neighbor elements. While this pattern of computation is very simple, it is highly valuable pattern in various fields of computational sciences, such as seismic </a:t>
            </a:r>
            <a:r>
              <a:rPr lang="en-US" baseline="0" dirty="0" err="1" smtClean="0"/>
              <a:t>simualtions</a:t>
            </a:r>
            <a:r>
              <a:rPr lang="en-US" baseline="0" dirty="0" smtClean="0"/>
              <a:t>, astrophysics, and also weather forecasting. </a:t>
            </a:r>
            <a:endParaRPr lang="en-US" dirty="0"/>
          </a:p>
        </p:txBody>
      </p:sp>
      <p:sp>
        <p:nvSpPr>
          <p:cNvPr id="4" name="Slide Number Placeholder 3"/>
          <p:cNvSpPr>
            <a:spLocks noGrp="1"/>
          </p:cNvSpPr>
          <p:nvPr>
            <p:ph type="sldNum" sz="quarter" idx="10"/>
          </p:nvPr>
        </p:nvSpPr>
        <p:spPr/>
        <p:txBody>
          <a:bodyPr/>
          <a:lstStyle/>
          <a:p>
            <a:fld id="{08B0A803-D156-494D-A34A-D5BF127E6C26}"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99976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B0A803-D156-494D-A34A-D5BF127E6C26}"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1057769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way stencil computation is implemented would typically look like as follows. First we decompose a given domain into evenly divided </a:t>
            </a:r>
            <a:r>
              <a:rPr lang="en-US" baseline="0" dirty="0" err="1" smtClean="0"/>
              <a:t>subregions</a:t>
            </a:r>
            <a:r>
              <a:rPr lang="en-US" baseline="0" dirty="0" smtClean="0"/>
              <a:t>, and assign one thread block to each </a:t>
            </a:r>
            <a:r>
              <a:rPr lang="en-US" baseline="0" dirty="0" err="1" smtClean="0"/>
              <a:t>subregion</a:t>
            </a:r>
            <a:r>
              <a:rPr lang="en-US" baseline="0" dirty="0" smtClean="0"/>
              <a:t>, and each thread computes part of the elements in a </a:t>
            </a:r>
            <a:r>
              <a:rPr lang="en-US" baseline="0" dirty="0" err="1" smtClean="0"/>
              <a:t>subregion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8B0A803-D156-494D-A34A-D5BF127E6C26}"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243595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hierarchical programming model is actually very effective in fine tuning the data locality available in computations. But as you could imagine, it’s a very tedious and error prone programming model. And furthermore this is not portable. Each accelerator has different architectural properties, so even using common languages like OpenCL, it doesn’t allows you to write a portable programs in terms of performance.</a:t>
            </a:r>
            <a:endParaRPr lang="en-US" dirty="0"/>
          </a:p>
        </p:txBody>
      </p:sp>
      <p:sp>
        <p:nvSpPr>
          <p:cNvPr id="4" name="Slide Number Placeholder 3"/>
          <p:cNvSpPr>
            <a:spLocks noGrp="1"/>
          </p:cNvSpPr>
          <p:nvPr>
            <p:ph type="sldNum" sz="quarter" idx="10"/>
          </p:nvPr>
        </p:nvSpPr>
        <p:spPr/>
        <p:txBody>
          <a:bodyPr/>
          <a:lstStyle/>
          <a:p>
            <a:fld id="{08B0A803-D156-494D-A34A-D5BF127E6C26}"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592217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Physis framework is our approach to providing</a:t>
            </a:r>
            <a:r>
              <a:rPr lang="en-US" baseline="0" dirty="0" smtClean="0"/>
              <a:t> and realizing high-level abstractions for stencil computations.</a:t>
            </a:r>
          </a:p>
          <a:p>
            <a:endParaRPr lang="en-US" baseline="0" dirty="0" smtClean="0"/>
          </a:p>
          <a:p>
            <a:r>
              <a:rPr lang="en-US" dirty="0" smtClean="0"/>
              <a:t> </a:t>
            </a:r>
            <a:r>
              <a:rPr lang="en-US" baseline="0" dirty="0" smtClean="0"/>
              <a:t>The main components of this framework are a domain specific language for stencil computations and its compiler. For a given problem, the DSL allows for declarative and portable programming with global-view memory model. And it is automatically parallelized into programs for various parallel platforms, including GPU clusters.</a:t>
            </a:r>
            <a:endParaRPr lang="en-US" dirty="0"/>
          </a:p>
        </p:txBody>
      </p:sp>
      <p:sp>
        <p:nvSpPr>
          <p:cNvPr id="4" name="Slide Number Placeholder 3"/>
          <p:cNvSpPr>
            <a:spLocks noGrp="1"/>
          </p:cNvSpPr>
          <p:nvPr>
            <p:ph type="sldNum" sz="quarter" idx="10"/>
          </p:nvPr>
        </p:nvSpPr>
        <p:spPr/>
        <p:txBody>
          <a:bodyPr/>
          <a:lstStyle/>
          <a:p>
            <a:fld id="{08B0A803-D156-494D-A34A-D5BF127E6C26}"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1679050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Stencil operations can</a:t>
            </a:r>
            <a:r>
              <a:rPr lang="en-US" baseline="0" dirty="0" smtClean="0"/>
              <a:t> be written as standard C functions with some restrictions.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B0A803-D156-494D-A34A-D5BF127E6C26}"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80019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294EB-A0BB-EB4A-A87E-282E2538D900}" type="slidenum">
              <a:rPr lang="en-US" altLang="ja-JP"/>
              <a:pPr/>
              <a:t>9</a:t>
            </a:fld>
            <a:endParaRPr lang="en-US" altLang="ja-JP"/>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36A3508-AC31-CE48-8189-F80F89727CED}" type="slidenum">
              <a:rPr lang="en-US">
                <a:solidFill>
                  <a:prstClr val="black"/>
                </a:solidFill>
              </a:rPr>
              <a:pPr/>
              <a:t>15</a:t>
            </a:fld>
            <a:endParaRPr lang="en-US">
              <a:solidFill>
                <a:prstClr val="black"/>
              </a:solidFill>
            </a:endParaRPr>
          </a:p>
        </p:txBody>
      </p:sp>
      <p:sp>
        <p:nvSpPr>
          <p:cNvPr id="1536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362"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0C81FC-9444-5A42-A096-8DF195D6B334}" type="slidenum">
              <a:rPr lang="en-US">
                <a:solidFill>
                  <a:prstClr val="black"/>
                </a:solidFill>
              </a:rPr>
              <a:pPr/>
              <a:t>16</a:t>
            </a:fld>
            <a:endParaRPr lang="en-US">
              <a:solidFill>
                <a:prstClr val="black"/>
              </a:solidFill>
            </a:endParaRPr>
          </a:p>
        </p:txBody>
      </p:sp>
      <p:sp>
        <p:nvSpPr>
          <p:cNvPr id="1843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6E85C41-F467-E041-93DA-45C2A4B0232D}" type="slidenum">
              <a:rPr lang="en-US">
                <a:solidFill>
                  <a:prstClr val="black"/>
                </a:solidFill>
              </a:rPr>
              <a:pPr/>
              <a:t>17</a:t>
            </a:fld>
            <a:endParaRPr lang="en-US">
              <a:solidFill>
                <a:prstClr val="black"/>
              </a:solidFill>
            </a:endParaRPr>
          </a:p>
        </p:txBody>
      </p:sp>
      <p:sp>
        <p:nvSpPr>
          <p:cNvPr id="1945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67DDA7-F154-C246-A7A8-91874617D062}" type="slidenum">
              <a:rPr lang="en-US">
                <a:solidFill>
                  <a:prstClr val="black"/>
                </a:solidFill>
              </a:rPr>
              <a:pPr/>
              <a:t>18</a:t>
            </a:fld>
            <a:endParaRPr lang="en-US">
              <a:solidFill>
                <a:prstClr val="black"/>
              </a:solidFill>
            </a:endParaRPr>
          </a:p>
        </p:txBody>
      </p:sp>
      <p:sp>
        <p:nvSpPr>
          <p:cNvPr id="2048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0482"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67C1F3B-E750-C449-A51E-0D1AC2D43945}" type="slidenum">
              <a:rPr lang="en-US">
                <a:solidFill>
                  <a:prstClr val="black"/>
                </a:solidFill>
              </a:rPr>
              <a:pPr/>
              <a:t>19</a:t>
            </a:fld>
            <a:endParaRPr lang="en-US">
              <a:solidFill>
                <a:prstClr val="black"/>
              </a:solidFill>
            </a:endParaRPr>
          </a:p>
        </p:txBody>
      </p:sp>
      <p:sp>
        <p:nvSpPr>
          <p:cNvPr id="2150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1506"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endParaRPr lang="en-US" dirty="0"/>
          </a:p>
        </p:txBody>
      </p:sp>
      <p:sp>
        <p:nvSpPr>
          <p:cNvPr id="4" name="Slide Number Placeholder 3"/>
          <p:cNvSpPr>
            <a:spLocks noGrp="1"/>
          </p:cNvSpPr>
          <p:nvPr>
            <p:ph type="sldNum" sz="quarter" idx="10"/>
          </p:nvPr>
        </p:nvSpPr>
        <p:spPr/>
        <p:txBody>
          <a:bodyPr/>
          <a:lstStyle/>
          <a:p>
            <a:fld id="{833C705A-4E33-DA44-B328-06FA77538C14}"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153257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x means to rewrite applications</a:t>
            </a:r>
            <a:r>
              <a:rPr lang="en-US" baseline="0" dirty="0" smtClean="0"/>
              <a:t> to some extent.</a:t>
            </a:r>
          </a:p>
          <a:p>
            <a:r>
              <a:rPr lang="en-US" baseline="0" dirty="0" smtClean="0"/>
              <a:t>Some effort toward convergence of “X”, yet …</a:t>
            </a:r>
          </a:p>
          <a:p>
            <a:endParaRPr lang="en-US" baseline="0" dirty="0" smtClean="0"/>
          </a:p>
          <a:p>
            <a:r>
              <a:rPr lang="en-US" baseline="0" dirty="0" smtClean="0"/>
              <a:t>Let me illustrate this trend using stencil computations as an example.</a:t>
            </a:r>
            <a:endParaRPr lang="en-US" dirty="0"/>
          </a:p>
        </p:txBody>
      </p:sp>
      <p:sp>
        <p:nvSpPr>
          <p:cNvPr id="4" name="Slide Number Placeholder 3"/>
          <p:cNvSpPr>
            <a:spLocks noGrp="1"/>
          </p:cNvSpPr>
          <p:nvPr>
            <p:ph type="sldNum" sz="quarter" idx="10"/>
          </p:nvPr>
        </p:nvSpPr>
        <p:spPr/>
        <p:txBody>
          <a:bodyPr/>
          <a:lstStyle/>
          <a:p>
            <a:fld id="{08B0A803-D156-494D-A34A-D5BF127E6C26}"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80473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1" indent="0" algn="ctr">
              <a:buNone/>
              <a:defRPr>
                <a:solidFill>
                  <a:schemeClr val="tx1">
                    <a:tint val="75000"/>
                  </a:schemeClr>
                </a:solidFill>
              </a:defRPr>
            </a:lvl3pPr>
            <a:lvl4pPr marL="1371032" indent="0" algn="ctr">
              <a:buNone/>
              <a:defRPr>
                <a:solidFill>
                  <a:schemeClr val="tx1">
                    <a:tint val="75000"/>
                  </a:schemeClr>
                </a:solidFill>
              </a:defRPr>
            </a:lvl4pPr>
            <a:lvl5pPr marL="1828041" indent="0" algn="ctr">
              <a:buNone/>
              <a:defRPr>
                <a:solidFill>
                  <a:schemeClr val="tx1">
                    <a:tint val="75000"/>
                  </a:schemeClr>
                </a:solidFill>
              </a:defRPr>
            </a:lvl5pPr>
            <a:lvl6pPr marL="2285052" indent="0" algn="ctr">
              <a:buNone/>
              <a:defRPr>
                <a:solidFill>
                  <a:schemeClr val="tx1">
                    <a:tint val="75000"/>
                  </a:schemeClr>
                </a:solidFill>
              </a:defRPr>
            </a:lvl6pPr>
            <a:lvl7pPr marL="2742062" indent="0" algn="ctr">
              <a:buNone/>
              <a:defRPr>
                <a:solidFill>
                  <a:schemeClr val="tx1">
                    <a:tint val="75000"/>
                  </a:schemeClr>
                </a:solidFill>
              </a:defRPr>
            </a:lvl7pPr>
            <a:lvl8pPr marL="3199072" indent="0" algn="ctr">
              <a:buNone/>
              <a:defRPr>
                <a:solidFill>
                  <a:schemeClr val="tx1">
                    <a:tint val="75000"/>
                  </a:schemeClr>
                </a:solidFill>
              </a:defRPr>
            </a:lvl8pPr>
            <a:lvl9pPr marL="3656083"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fld id="{96558988-3DF9-364B-9E50-C72D20DC7D1A}" type="datetime1">
              <a:rPr kumimoji="1" lang="en-US" altLang="ja-JP" smtClean="0"/>
              <a:t>8/24/12</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SACSIS06</a:t>
            </a:r>
            <a:endParaRPr kumimoji="1" lang="ja-JP" altLang="en-US"/>
          </a:p>
        </p:txBody>
      </p:sp>
      <p:sp>
        <p:nvSpPr>
          <p:cNvPr id="6" name="Slide Number Placeholder 5"/>
          <p:cNvSpPr>
            <a:spLocks noGrp="1"/>
          </p:cNvSpPr>
          <p:nvPr>
            <p:ph type="sldNum" sz="quarter" idx="12"/>
          </p:nvPr>
        </p:nvSpPr>
        <p:spPr/>
        <p:txBody>
          <a:bodyPr/>
          <a:lstStyle/>
          <a:p>
            <a:fld id="{BE48A742-830E-1B4A-A68F-7784605FE0AC}" type="slidenum">
              <a:rPr kumimoji="1" lang="ja-JP" altLang="en-US" smtClean="0"/>
              <a:t>‹#›</a:t>
            </a:fld>
            <a:endParaRPr kumimoji="1" lang="ja-JP" altLang="en-US"/>
          </a:p>
        </p:txBody>
      </p:sp>
    </p:spTree>
    <p:extLst>
      <p:ext uri="{BB962C8B-B14F-4D97-AF65-F5344CB8AC3E}">
        <p14:creationId xmlns:p14="http://schemas.microsoft.com/office/powerpoint/2010/main" val="981426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Vertical Text Placeholder 2"/>
          <p:cNvSpPr>
            <a:spLocks noGrp="1"/>
          </p:cNvSpPr>
          <p:nvPr>
            <p:ph type="body" orient="vert" idx="1"/>
          </p:nvPr>
        </p:nvSpPr>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10"/>
          </p:nvPr>
        </p:nvSpPr>
        <p:spPr/>
        <p:txBody>
          <a:bodyPr/>
          <a:lstStyle/>
          <a:p>
            <a:fld id="{D73AF0FF-37B3-144F-ACE5-BD7A2DCD4DA5}" type="datetime1">
              <a:rPr kumimoji="1" lang="en-US" altLang="ja-JP" smtClean="0"/>
              <a:t>8/24/12</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SACSIS06</a:t>
            </a:r>
            <a:endParaRPr kumimoji="1" lang="ja-JP" altLang="en-US"/>
          </a:p>
        </p:txBody>
      </p:sp>
      <p:sp>
        <p:nvSpPr>
          <p:cNvPr id="6" name="Slide Number Placeholder 5"/>
          <p:cNvSpPr>
            <a:spLocks noGrp="1"/>
          </p:cNvSpPr>
          <p:nvPr>
            <p:ph type="sldNum" sz="quarter" idx="12"/>
          </p:nvPr>
        </p:nvSpPr>
        <p:spPr/>
        <p:txBody>
          <a:bodyPr/>
          <a:lstStyle/>
          <a:p>
            <a:fld id="{BE48A742-830E-1B4A-A68F-7784605FE0AC}" type="slidenum">
              <a:rPr kumimoji="1" lang="ja-JP" altLang="en-US" smtClean="0"/>
              <a:t>‹#›</a:t>
            </a:fld>
            <a:endParaRPr kumimoji="1" lang="ja-JP" altLang="en-US"/>
          </a:p>
        </p:txBody>
      </p:sp>
    </p:spTree>
    <p:extLst>
      <p:ext uri="{BB962C8B-B14F-4D97-AF65-F5344CB8AC3E}">
        <p14:creationId xmlns:p14="http://schemas.microsoft.com/office/powerpoint/2010/main" val="330073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2"/>
            <a:ext cx="2057400" cy="5851525"/>
          </a:xfrm>
        </p:spPr>
        <p:txBody>
          <a:bodyPr vert="eaVert"/>
          <a:lstStyle/>
          <a:p>
            <a:r>
              <a:rPr kumimoji="1" lang="en-US" altLang="ja-JP" smtClean="0"/>
              <a:t>Click to edit Master title style</a:t>
            </a:r>
            <a:endParaRPr kumimoji="1" lang="ja-JP" alt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10"/>
          </p:nvPr>
        </p:nvSpPr>
        <p:spPr/>
        <p:txBody>
          <a:bodyPr/>
          <a:lstStyle/>
          <a:p>
            <a:fld id="{A333A1E4-D9E6-B347-B7F8-0D140C0F582E}" type="datetime1">
              <a:rPr kumimoji="1" lang="en-US" altLang="ja-JP" smtClean="0"/>
              <a:t>8/24/12</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SACSIS06</a:t>
            </a:r>
            <a:endParaRPr kumimoji="1" lang="ja-JP" altLang="en-US"/>
          </a:p>
        </p:txBody>
      </p:sp>
      <p:sp>
        <p:nvSpPr>
          <p:cNvPr id="6" name="Slide Number Placeholder 5"/>
          <p:cNvSpPr>
            <a:spLocks noGrp="1"/>
          </p:cNvSpPr>
          <p:nvPr>
            <p:ph type="sldNum" sz="quarter" idx="12"/>
          </p:nvPr>
        </p:nvSpPr>
        <p:spPr/>
        <p:txBody>
          <a:bodyPr/>
          <a:lstStyle/>
          <a:p>
            <a:fld id="{BE48A742-830E-1B4A-A68F-7784605FE0AC}" type="slidenum">
              <a:rPr kumimoji="1" lang="ja-JP" altLang="en-US" smtClean="0"/>
              <a:t>‹#›</a:t>
            </a:fld>
            <a:endParaRPr kumimoji="1" lang="ja-JP" altLang="en-US"/>
          </a:p>
        </p:txBody>
      </p:sp>
    </p:spTree>
    <p:extLst>
      <p:ext uri="{BB962C8B-B14F-4D97-AF65-F5344CB8AC3E}">
        <p14:creationId xmlns:p14="http://schemas.microsoft.com/office/powerpoint/2010/main" val="922718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ja-JP" smtClean="0"/>
              <a:t>Click to edit Master title style</a:t>
            </a:r>
            <a:endParaRPr lang="ja-JP" altLang="en-US"/>
          </a:p>
        </p:txBody>
      </p:sp>
      <p:sp>
        <p:nvSpPr>
          <p:cNvPr id="3" name="Text Placeholder 2"/>
          <p:cNvSpPr>
            <a:spLocks noGrp="1"/>
          </p:cNvSpPr>
          <p:nvPr>
            <p:ph type="body" sz="half" idx="1"/>
          </p:nvPr>
        </p:nvSpPr>
        <p:spPr>
          <a:xfrm>
            <a:off x="457200" y="1600203"/>
            <a:ext cx="4038600" cy="4525963"/>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Content Placeholder 3"/>
          <p:cNvSpPr>
            <a:spLocks noGrp="1"/>
          </p:cNvSpPr>
          <p:nvPr>
            <p:ph sz="half" idx="2"/>
          </p:nvPr>
        </p:nvSpPr>
        <p:spPr>
          <a:xfrm>
            <a:off x="4648200" y="1600203"/>
            <a:ext cx="4038600" cy="4525963"/>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Date Placeholder 4"/>
          <p:cNvSpPr>
            <a:spLocks noGrp="1"/>
          </p:cNvSpPr>
          <p:nvPr>
            <p:ph type="dt" sz="half" idx="10"/>
          </p:nvPr>
        </p:nvSpPr>
        <p:spPr>
          <a:xfrm>
            <a:off x="107950" y="6481766"/>
            <a:ext cx="2133600" cy="476250"/>
          </a:xfrm>
        </p:spPr>
        <p:txBody>
          <a:bodyPr/>
          <a:lstStyle>
            <a:lvl1pPr>
              <a:defRPr/>
            </a:lvl1pPr>
          </a:lstStyle>
          <a:p>
            <a:fld id="{08955182-36F1-C948-8296-B6B05717F357}" type="datetime1">
              <a:rPr lang="en-US" altLang="ja-JP" smtClean="0"/>
              <a:t>8/24/12</a:t>
            </a:fld>
            <a:endParaRPr lang="en-US" altLang="ja-JP"/>
          </a:p>
        </p:txBody>
      </p:sp>
      <p:sp>
        <p:nvSpPr>
          <p:cNvPr id="6" name="Footer Placeholder 5"/>
          <p:cNvSpPr>
            <a:spLocks noGrp="1"/>
          </p:cNvSpPr>
          <p:nvPr>
            <p:ph type="ftr" sz="quarter" idx="11"/>
          </p:nvPr>
        </p:nvSpPr>
        <p:spPr>
          <a:xfrm>
            <a:off x="3124200" y="6481766"/>
            <a:ext cx="2895600" cy="476250"/>
          </a:xfrm>
        </p:spPr>
        <p:txBody>
          <a:bodyPr/>
          <a:lstStyle>
            <a:lvl1pPr>
              <a:defRPr/>
            </a:lvl1pPr>
          </a:lstStyle>
          <a:p>
            <a:r>
              <a:rPr lang="en-US" altLang="ja-JP"/>
              <a:t>SACSIS06</a:t>
            </a:r>
          </a:p>
        </p:txBody>
      </p:sp>
      <p:sp>
        <p:nvSpPr>
          <p:cNvPr id="7" name="Slide Number Placeholder 6"/>
          <p:cNvSpPr>
            <a:spLocks noGrp="1"/>
          </p:cNvSpPr>
          <p:nvPr>
            <p:ph type="sldNum" sz="quarter" idx="12"/>
          </p:nvPr>
        </p:nvSpPr>
        <p:spPr>
          <a:xfrm>
            <a:off x="6831013" y="6481766"/>
            <a:ext cx="2133600" cy="476250"/>
          </a:xfrm>
        </p:spPr>
        <p:txBody>
          <a:bodyPr/>
          <a:lstStyle>
            <a:lvl1pPr>
              <a:defRPr/>
            </a:lvl1pPr>
          </a:lstStyle>
          <a:p>
            <a:fld id="{BFF8BB00-FA37-D64F-B482-A2D412282E5B}" type="slidenum">
              <a:rPr lang="en-US" altLang="ja-JP"/>
              <a:pPr/>
              <a:t>‹#›</a:t>
            </a:fld>
            <a:endParaRPr lang="en-US" altLang="ja-JP"/>
          </a:p>
        </p:txBody>
      </p:sp>
    </p:spTree>
    <p:extLst>
      <p:ext uri="{BB962C8B-B14F-4D97-AF65-F5344CB8AC3E}">
        <p14:creationId xmlns:p14="http://schemas.microsoft.com/office/powerpoint/2010/main" val="727807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altLang="ja-JP" smtClean="0"/>
              <a:t>Click to edit Master title style</a:t>
            </a:r>
            <a:endParaRPr lang="ja-JP" alt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597" indent="0" algn="ctr">
              <a:buNone/>
              <a:defRPr/>
            </a:lvl2pPr>
            <a:lvl3pPr marL="829194" indent="0" algn="ctr">
              <a:buNone/>
              <a:defRPr/>
            </a:lvl3pPr>
            <a:lvl4pPr marL="1243791" indent="0" algn="ctr">
              <a:buNone/>
              <a:defRPr/>
            </a:lvl4pPr>
            <a:lvl5pPr marL="1658388" indent="0" algn="ctr">
              <a:buNone/>
              <a:defRPr/>
            </a:lvl5pPr>
            <a:lvl6pPr marL="2072986" indent="0" algn="ctr">
              <a:buNone/>
              <a:defRPr/>
            </a:lvl6pPr>
            <a:lvl7pPr marL="2487583" indent="0" algn="ctr">
              <a:buNone/>
              <a:defRPr/>
            </a:lvl7pPr>
            <a:lvl8pPr marL="2902180" indent="0" algn="ctr">
              <a:buNone/>
              <a:defRPr/>
            </a:lvl8pPr>
            <a:lvl9pPr marL="3316777" indent="0" algn="ctr">
              <a:buNone/>
              <a:defRPr/>
            </a:lvl9pPr>
          </a:lstStyle>
          <a:p>
            <a:r>
              <a:rPr lang="en-US" altLang="ja-JP" smtClean="0"/>
              <a:t>Click to edit Master subtitle style</a:t>
            </a:r>
            <a:endParaRPr lang="ja-JP" altLang="en-US"/>
          </a:p>
        </p:txBody>
      </p:sp>
      <p:sp>
        <p:nvSpPr>
          <p:cNvPr id="4" name="Date Placeholder 3"/>
          <p:cNvSpPr>
            <a:spLocks noGrp="1"/>
          </p:cNvSpPr>
          <p:nvPr>
            <p:ph type="dt" idx="10"/>
          </p:nvPr>
        </p:nvSpPr>
        <p:spPr/>
        <p:txBody>
          <a:bodyPr/>
          <a:lstStyle>
            <a:lvl1pPr>
              <a:defRPr/>
            </a:lvl1pPr>
          </a:lstStyle>
          <a:p>
            <a:fld id="{344C429B-2102-6547-9735-AB0A3412D88C}" type="datetime1">
              <a:rPr lang="en-US" altLang="ja-JP" smtClean="0"/>
              <a:t>8/24/12</a:t>
            </a:fld>
            <a:endParaRPr lang="en-US"/>
          </a:p>
        </p:txBody>
      </p:sp>
      <p:sp>
        <p:nvSpPr>
          <p:cNvPr id="5" name="Footer Placeholder 4"/>
          <p:cNvSpPr>
            <a:spLocks noGrp="1"/>
          </p:cNvSpPr>
          <p:nvPr>
            <p:ph type="ftr" idx="11"/>
          </p:nvPr>
        </p:nvSpPr>
        <p:spPr/>
        <p:txBody>
          <a:bodyPr/>
          <a:lstStyle>
            <a:lvl1pPr>
              <a:defRPr/>
            </a:lvl1pPr>
          </a:lstStyle>
          <a:p>
            <a:r>
              <a:rPr lang="en-US" smtClean="0"/>
              <a:t>SACSIS06</a:t>
            </a:r>
            <a:endParaRPr lang="en-US"/>
          </a:p>
        </p:txBody>
      </p:sp>
      <p:sp>
        <p:nvSpPr>
          <p:cNvPr id="6" name="Slide Number Placeholder 5"/>
          <p:cNvSpPr>
            <a:spLocks noGrp="1"/>
          </p:cNvSpPr>
          <p:nvPr>
            <p:ph type="sldNum" idx="12"/>
          </p:nvPr>
        </p:nvSpPr>
        <p:spPr/>
        <p:txBody>
          <a:bodyPr/>
          <a:lstStyle>
            <a:lvl1pPr>
              <a:defRPr/>
            </a:lvl1pPr>
          </a:lstStyle>
          <a:p>
            <a:fld id="{8BD6F582-C923-2643-978E-F94FFD6B9779}" type="slidenum">
              <a:rPr lang="en-US"/>
              <a:pPr/>
              <a:t>‹#›</a:t>
            </a:fld>
            <a:endParaRPr lang="en-US"/>
          </a:p>
        </p:txBody>
      </p:sp>
    </p:spTree>
    <p:extLst>
      <p:ext uri="{BB962C8B-B14F-4D97-AF65-F5344CB8AC3E}">
        <p14:creationId xmlns:p14="http://schemas.microsoft.com/office/powerpoint/2010/main" val="1290887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Date Placeholder 3"/>
          <p:cNvSpPr>
            <a:spLocks noGrp="1"/>
          </p:cNvSpPr>
          <p:nvPr>
            <p:ph type="dt" idx="10"/>
          </p:nvPr>
        </p:nvSpPr>
        <p:spPr/>
        <p:txBody>
          <a:bodyPr/>
          <a:lstStyle>
            <a:lvl1pPr>
              <a:defRPr/>
            </a:lvl1pPr>
          </a:lstStyle>
          <a:p>
            <a:fld id="{F1CEFC97-55D0-984A-BF07-024D52201C28}" type="datetime1">
              <a:rPr lang="en-US" altLang="ja-JP" smtClean="0"/>
              <a:t>8/24/12</a:t>
            </a:fld>
            <a:endParaRPr lang="en-US"/>
          </a:p>
        </p:txBody>
      </p:sp>
      <p:sp>
        <p:nvSpPr>
          <p:cNvPr id="5" name="Footer Placeholder 4"/>
          <p:cNvSpPr>
            <a:spLocks noGrp="1"/>
          </p:cNvSpPr>
          <p:nvPr>
            <p:ph type="ftr" idx="11"/>
          </p:nvPr>
        </p:nvSpPr>
        <p:spPr/>
        <p:txBody>
          <a:bodyPr/>
          <a:lstStyle>
            <a:lvl1pPr>
              <a:defRPr/>
            </a:lvl1pPr>
          </a:lstStyle>
          <a:p>
            <a:r>
              <a:rPr lang="en-US" smtClean="0"/>
              <a:t>SACSIS06</a:t>
            </a:r>
            <a:endParaRPr lang="en-US"/>
          </a:p>
        </p:txBody>
      </p:sp>
      <p:sp>
        <p:nvSpPr>
          <p:cNvPr id="6" name="Slide Number Placeholder 5"/>
          <p:cNvSpPr>
            <a:spLocks noGrp="1"/>
          </p:cNvSpPr>
          <p:nvPr>
            <p:ph type="sldNum" idx="12"/>
          </p:nvPr>
        </p:nvSpPr>
        <p:spPr/>
        <p:txBody>
          <a:bodyPr/>
          <a:lstStyle>
            <a:lvl1pPr>
              <a:defRPr/>
            </a:lvl1pPr>
          </a:lstStyle>
          <a:p>
            <a:fld id="{16F778DA-3041-F849-950F-AA487F2A64B6}" type="slidenum">
              <a:rPr lang="en-US"/>
              <a:pPr/>
              <a:t>‹#›</a:t>
            </a:fld>
            <a:endParaRPr lang="en-US"/>
          </a:p>
        </p:txBody>
      </p:sp>
    </p:spTree>
    <p:extLst>
      <p:ext uri="{BB962C8B-B14F-4D97-AF65-F5344CB8AC3E}">
        <p14:creationId xmlns:p14="http://schemas.microsoft.com/office/powerpoint/2010/main" val="225281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6"/>
            <a:ext cx="7771680" cy="1362383"/>
          </a:xfrm>
        </p:spPr>
        <p:txBody>
          <a:bodyPr anchor="t"/>
          <a:lstStyle>
            <a:lvl1pPr algn="l">
              <a:defRPr sz="3600" b="1" cap="all"/>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597" indent="0">
              <a:buNone/>
              <a:defRPr sz="1600"/>
            </a:lvl2pPr>
            <a:lvl3pPr marL="829194" indent="0">
              <a:buNone/>
              <a:defRPr sz="1500"/>
            </a:lvl3pPr>
            <a:lvl4pPr marL="1243791" indent="0">
              <a:buNone/>
              <a:defRPr sz="1300"/>
            </a:lvl4pPr>
            <a:lvl5pPr marL="1658388" indent="0">
              <a:buNone/>
              <a:defRPr sz="1300"/>
            </a:lvl5pPr>
            <a:lvl6pPr marL="2072986" indent="0">
              <a:buNone/>
              <a:defRPr sz="1300"/>
            </a:lvl6pPr>
            <a:lvl7pPr marL="2487583" indent="0">
              <a:buNone/>
              <a:defRPr sz="1300"/>
            </a:lvl7pPr>
            <a:lvl8pPr marL="2902180" indent="0">
              <a:buNone/>
              <a:defRPr sz="1300"/>
            </a:lvl8pPr>
            <a:lvl9pPr marL="3316777" indent="0">
              <a:buNone/>
              <a:defRPr sz="1300"/>
            </a:lvl9pPr>
          </a:lstStyle>
          <a:p>
            <a:pPr lvl="0"/>
            <a:r>
              <a:rPr lang="en-US" altLang="ja-JP" smtClean="0"/>
              <a:t>Click to edit Master text styles</a:t>
            </a:r>
          </a:p>
        </p:txBody>
      </p:sp>
      <p:sp>
        <p:nvSpPr>
          <p:cNvPr id="4" name="Date Placeholder 3"/>
          <p:cNvSpPr>
            <a:spLocks noGrp="1"/>
          </p:cNvSpPr>
          <p:nvPr>
            <p:ph type="dt" idx="10"/>
          </p:nvPr>
        </p:nvSpPr>
        <p:spPr/>
        <p:txBody>
          <a:bodyPr/>
          <a:lstStyle>
            <a:lvl1pPr>
              <a:defRPr/>
            </a:lvl1pPr>
          </a:lstStyle>
          <a:p>
            <a:fld id="{10C1A9C9-0C3D-5340-A3B4-12024689FE9B}" type="datetime1">
              <a:rPr lang="en-US" altLang="ja-JP" smtClean="0"/>
              <a:t>8/24/12</a:t>
            </a:fld>
            <a:endParaRPr lang="en-US"/>
          </a:p>
        </p:txBody>
      </p:sp>
      <p:sp>
        <p:nvSpPr>
          <p:cNvPr id="5" name="Footer Placeholder 4"/>
          <p:cNvSpPr>
            <a:spLocks noGrp="1"/>
          </p:cNvSpPr>
          <p:nvPr>
            <p:ph type="ftr" idx="11"/>
          </p:nvPr>
        </p:nvSpPr>
        <p:spPr/>
        <p:txBody>
          <a:bodyPr/>
          <a:lstStyle>
            <a:lvl1pPr>
              <a:defRPr/>
            </a:lvl1pPr>
          </a:lstStyle>
          <a:p>
            <a:r>
              <a:rPr lang="en-US" smtClean="0"/>
              <a:t>SACSIS06</a:t>
            </a:r>
            <a:endParaRPr lang="en-US"/>
          </a:p>
        </p:txBody>
      </p:sp>
      <p:sp>
        <p:nvSpPr>
          <p:cNvPr id="6" name="Slide Number Placeholder 5"/>
          <p:cNvSpPr>
            <a:spLocks noGrp="1"/>
          </p:cNvSpPr>
          <p:nvPr>
            <p:ph type="sldNum" idx="12"/>
          </p:nvPr>
        </p:nvSpPr>
        <p:spPr/>
        <p:txBody>
          <a:bodyPr/>
          <a:lstStyle>
            <a:lvl1pPr>
              <a:defRPr/>
            </a:lvl1pPr>
          </a:lstStyle>
          <a:p>
            <a:fld id="{47CE95E6-ABB6-D348-A2AD-E1EBD63C9662}" type="slidenum">
              <a:rPr lang="en-US"/>
              <a:pPr/>
              <a:t>‹#›</a:t>
            </a:fld>
            <a:endParaRPr lang="en-US"/>
          </a:p>
        </p:txBody>
      </p:sp>
    </p:spTree>
    <p:extLst>
      <p:ext uri="{BB962C8B-B14F-4D97-AF65-F5344CB8AC3E}">
        <p14:creationId xmlns:p14="http://schemas.microsoft.com/office/powerpoint/2010/main" val="168829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sz="half" idx="1"/>
          </p:nvPr>
        </p:nvSpPr>
        <p:spPr>
          <a:xfrm>
            <a:off x="456480" y="1604332"/>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Content Placeholder 3"/>
          <p:cNvSpPr>
            <a:spLocks noGrp="1"/>
          </p:cNvSpPr>
          <p:nvPr>
            <p:ph sz="half" idx="2"/>
          </p:nvPr>
        </p:nvSpPr>
        <p:spPr>
          <a:xfrm>
            <a:off x="4638241" y="1604332"/>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Date Placeholder 4"/>
          <p:cNvSpPr>
            <a:spLocks noGrp="1"/>
          </p:cNvSpPr>
          <p:nvPr>
            <p:ph type="dt" idx="10"/>
          </p:nvPr>
        </p:nvSpPr>
        <p:spPr/>
        <p:txBody>
          <a:bodyPr/>
          <a:lstStyle>
            <a:lvl1pPr>
              <a:defRPr/>
            </a:lvl1pPr>
          </a:lstStyle>
          <a:p>
            <a:fld id="{56B855D8-F400-9244-9D3E-90EC75E7098D}" type="datetime1">
              <a:rPr lang="en-US" altLang="ja-JP" smtClean="0"/>
              <a:t>8/24/12</a:t>
            </a:fld>
            <a:endParaRPr lang="en-US"/>
          </a:p>
        </p:txBody>
      </p:sp>
      <p:sp>
        <p:nvSpPr>
          <p:cNvPr id="6" name="Footer Placeholder 5"/>
          <p:cNvSpPr>
            <a:spLocks noGrp="1"/>
          </p:cNvSpPr>
          <p:nvPr>
            <p:ph type="ftr" idx="11"/>
          </p:nvPr>
        </p:nvSpPr>
        <p:spPr/>
        <p:txBody>
          <a:bodyPr/>
          <a:lstStyle>
            <a:lvl1pPr>
              <a:defRPr/>
            </a:lvl1pPr>
          </a:lstStyle>
          <a:p>
            <a:r>
              <a:rPr lang="en-US" smtClean="0"/>
              <a:t>SACSIS06</a:t>
            </a:r>
            <a:endParaRPr lang="en-US"/>
          </a:p>
        </p:txBody>
      </p:sp>
      <p:sp>
        <p:nvSpPr>
          <p:cNvPr id="7" name="Slide Number Placeholder 6"/>
          <p:cNvSpPr>
            <a:spLocks noGrp="1"/>
          </p:cNvSpPr>
          <p:nvPr>
            <p:ph type="sldNum" idx="12"/>
          </p:nvPr>
        </p:nvSpPr>
        <p:spPr/>
        <p:txBody>
          <a:bodyPr/>
          <a:lstStyle>
            <a:lvl1pPr>
              <a:defRPr/>
            </a:lvl1pPr>
          </a:lstStyle>
          <a:p>
            <a:fld id="{47DC0209-37D5-8846-A439-B22CA9D0E49A}" type="slidenum">
              <a:rPr lang="en-US"/>
              <a:pPr/>
              <a:t>‹#›</a:t>
            </a:fld>
            <a:endParaRPr lang="en-US"/>
          </a:p>
        </p:txBody>
      </p:sp>
    </p:spTree>
    <p:extLst>
      <p:ext uri="{BB962C8B-B14F-4D97-AF65-F5344CB8AC3E}">
        <p14:creationId xmlns:p14="http://schemas.microsoft.com/office/powerpoint/2010/main" val="2505577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3"/>
            <a:ext cx="8229600" cy="1142039"/>
          </a:xfrm>
        </p:spPr>
        <p:txBody>
          <a:bodyPr/>
          <a:lstStyle>
            <a:lvl1pPr>
              <a:defRPr/>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597" indent="0">
              <a:buNone/>
              <a:defRPr sz="1800" b="1"/>
            </a:lvl2pPr>
            <a:lvl3pPr marL="829194" indent="0">
              <a:buNone/>
              <a:defRPr sz="1600" b="1"/>
            </a:lvl3pPr>
            <a:lvl4pPr marL="1243791" indent="0">
              <a:buNone/>
              <a:defRPr sz="1500" b="1"/>
            </a:lvl4pPr>
            <a:lvl5pPr marL="1658388" indent="0">
              <a:buNone/>
              <a:defRPr sz="1500" b="1"/>
            </a:lvl5pPr>
            <a:lvl6pPr marL="2072986" indent="0">
              <a:buNone/>
              <a:defRPr sz="1500" b="1"/>
            </a:lvl6pPr>
            <a:lvl7pPr marL="2487583" indent="0">
              <a:buNone/>
              <a:defRPr sz="1500" b="1"/>
            </a:lvl7pPr>
            <a:lvl8pPr marL="2902180" indent="0">
              <a:buNone/>
              <a:defRPr sz="1500" b="1"/>
            </a:lvl8pPr>
            <a:lvl9pPr marL="3316777" indent="0">
              <a:buNone/>
              <a:defRPr sz="1500" b="1"/>
            </a:lvl9pPr>
          </a:lstStyle>
          <a:p>
            <a:pPr lvl="0"/>
            <a:r>
              <a:rPr lang="en-US" altLang="ja-JP"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597" indent="0">
              <a:buNone/>
              <a:defRPr sz="1800" b="1"/>
            </a:lvl2pPr>
            <a:lvl3pPr marL="829194" indent="0">
              <a:buNone/>
              <a:defRPr sz="1600" b="1"/>
            </a:lvl3pPr>
            <a:lvl4pPr marL="1243791" indent="0">
              <a:buNone/>
              <a:defRPr sz="1500" b="1"/>
            </a:lvl4pPr>
            <a:lvl5pPr marL="1658388" indent="0">
              <a:buNone/>
              <a:defRPr sz="1500" b="1"/>
            </a:lvl5pPr>
            <a:lvl6pPr marL="2072986" indent="0">
              <a:buNone/>
              <a:defRPr sz="1500" b="1"/>
            </a:lvl6pPr>
            <a:lvl7pPr marL="2487583" indent="0">
              <a:buNone/>
              <a:defRPr sz="1500" b="1"/>
            </a:lvl7pPr>
            <a:lvl8pPr marL="2902180" indent="0">
              <a:buNone/>
              <a:defRPr sz="1500" b="1"/>
            </a:lvl8pPr>
            <a:lvl9pPr marL="3316777" indent="0">
              <a:buNone/>
              <a:defRPr sz="1500" b="1"/>
            </a:lvl9pPr>
          </a:lstStyle>
          <a:p>
            <a:pPr lvl="0"/>
            <a:r>
              <a:rPr lang="en-US" altLang="ja-JP"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7" name="Date Placeholder 6"/>
          <p:cNvSpPr>
            <a:spLocks noGrp="1"/>
          </p:cNvSpPr>
          <p:nvPr>
            <p:ph type="dt" idx="10"/>
          </p:nvPr>
        </p:nvSpPr>
        <p:spPr/>
        <p:txBody>
          <a:bodyPr/>
          <a:lstStyle>
            <a:lvl1pPr>
              <a:defRPr/>
            </a:lvl1pPr>
          </a:lstStyle>
          <a:p>
            <a:fld id="{3EDFA59A-A1D2-B046-AF8A-0957E19BA322}" type="datetime1">
              <a:rPr lang="en-US" altLang="ja-JP" smtClean="0"/>
              <a:t>8/24/12</a:t>
            </a:fld>
            <a:endParaRPr lang="en-US"/>
          </a:p>
        </p:txBody>
      </p:sp>
      <p:sp>
        <p:nvSpPr>
          <p:cNvPr id="8" name="Footer Placeholder 7"/>
          <p:cNvSpPr>
            <a:spLocks noGrp="1"/>
          </p:cNvSpPr>
          <p:nvPr>
            <p:ph type="ftr" idx="11"/>
          </p:nvPr>
        </p:nvSpPr>
        <p:spPr/>
        <p:txBody>
          <a:bodyPr/>
          <a:lstStyle>
            <a:lvl1pPr>
              <a:defRPr/>
            </a:lvl1pPr>
          </a:lstStyle>
          <a:p>
            <a:r>
              <a:rPr lang="en-US" smtClean="0"/>
              <a:t>SACSIS06</a:t>
            </a:r>
            <a:endParaRPr lang="en-US"/>
          </a:p>
        </p:txBody>
      </p:sp>
      <p:sp>
        <p:nvSpPr>
          <p:cNvPr id="9" name="Slide Number Placeholder 8"/>
          <p:cNvSpPr>
            <a:spLocks noGrp="1"/>
          </p:cNvSpPr>
          <p:nvPr>
            <p:ph type="sldNum" idx="12"/>
          </p:nvPr>
        </p:nvSpPr>
        <p:spPr/>
        <p:txBody>
          <a:bodyPr/>
          <a:lstStyle>
            <a:lvl1pPr>
              <a:defRPr/>
            </a:lvl1pPr>
          </a:lstStyle>
          <a:p>
            <a:fld id="{85AD67A0-B08B-3F4D-8903-293F86057CB9}" type="slidenum">
              <a:rPr lang="en-US"/>
              <a:pPr/>
              <a:t>‹#›</a:t>
            </a:fld>
            <a:endParaRPr lang="en-US"/>
          </a:p>
        </p:txBody>
      </p:sp>
    </p:spTree>
    <p:extLst>
      <p:ext uri="{BB962C8B-B14F-4D97-AF65-F5344CB8AC3E}">
        <p14:creationId xmlns:p14="http://schemas.microsoft.com/office/powerpoint/2010/main" val="490606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Date Placeholder 2"/>
          <p:cNvSpPr>
            <a:spLocks noGrp="1"/>
          </p:cNvSpPr>
          <p:nvPr>
            <p:ph type="dt" idx="10"/>
          </p:nvPr>
        </p:nvSpPr>
        <p:spPr/>
        <p:txBody>
          <a:bodyPr/>
          <a:lstStyle>
            <a:lvl1pPr>
              <a:defRPr/>
            </a:lvl1pPr>
          </a:lstStyle>
          <a:p>
            <a:fld id="{15E0D726-69B7-3648-9DB6-FB8263F368BF}" type="datetime1">
              <a:rPr lang="en-US" altLang="ja-JP" smtClean="0"/>
              <a:t>8/24/12</a:t>
            </a:fld>
            <a:endParaRPr lang="en-US"/>
          </a:p>
        </p:txBody>
      </p:sp>
      <p:sp>
        <p:nvSpPr>
          <p:cNvPr id="4" name="Footer Placeholder 3"/>
          <p:cNvSpPr>
            <a:spLocks noGrp="1"/>
          </p:cNvSpPr>
          <p:nvPr>
            <p:ph type="ftr" idx="11"/>
          </p:nvPr>
        </p:nvSpPr>
        <p:spPr/>
        <p:txBody>
          <a:bodyPr/>
          <a:lstStyle>
            <a:lvl1pPr>
              <a:defRPr/>
            </a:lvl1pPr>
          </a:lstStyle>
          <a:p>
            <a:r>
              <a:rPr lang="en-US" smtClean="0"/>
              <a:t>SACSIS06</a:t>
            </a:r>
            <a:endParaRPr lang="en-US"/>
          </a:p>
        </p:txBody>
      </p:sp>
      <p:sp>
        <p:nvSpPr>
          <p:cNvPr id="5" name="Slide Number Placeholder 4"/>
          <p:cNvSpPr>
            <a:spLocks noGrp="1"/>
          </p:cNvSpPr>
          <p:nvPr>
            <p:ph type="sldNum" idx="12"/>
          </p:nvPr>
        </p:nvSpPr>
        <p:spPr/>
        <p:txBody>
          <a:bodyPr/>
          <a:lstStyle>
            <a:lvl1pPr>
              <a:defRPr/>
            </a:lvl1pPr>
          </a:lstStyle>
          <a:p>
            <a:fld id="{94FB3AF6-48DF-7E4B-8A77-7E19A2082FA7}" type="slidenum">
              <a:rPr lang="en-US"/>
              <a:pPr/>
              <a:t>‹#›</a:t>
            </a:fld>
            <a:endParaRPr lang="en-US"/>
          </a:p>
        </p:txBody>
      </p:sp>
    </p:spTree>
    <p:extLst>
      <p:ext uri="{BB962C8B-B14F-4D97-AF65-F5344CB8AC3E}">
        <p14:creationId xmlns:p14="http://schemas.microsoft.com/office/powerpoint/2010/main" val="1680671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779A9EF5-5097-734B-B53D-86318E831BBF}" type="datetime1">
              <a:rPr lang="en-US" altLang="ja-JP" smtClean="0"/>
              <a:t>8/24/12</a:t>
            </a:fld>
            <a:endParaRPr lang="en-US"/>
          </a:p>
        </p:txBody>
      </p:sp>
      <p:sp>
        <p:nvSpPr>
          <p:cNvPr id="3" name="Footer Placeholder 2"/>
          <p:cNvSpPr>
            <a:spLocks noGrp="1"/>
          </p:cNvSpPr>
          <p:nvPr>
            <p:ph type="ftr" idx="11"/>
          </p:nvPr>
        </p:nvSpPr>
        <p:spPr/>
        <p:txBody>
          <a:bodyPr/>
          <a:lstStyle>
            <a:lvl1pPr>
              <a:defRPr/>
            </a:lvl1pPr>
          </a:lstStyle>
          <a:p>
            <a:r>
              <a:rPr lang="en-US" smtClean="0"/>
              <a:t>SACSIS06</a:t>
            </a:r>
            <a:endParaRPr lang="en-US"/>
          </a:p>
        </p:txBody>
      </p:sp>
      <p:sp>
        <p:nvSpPr>
          <p:cNvPr id="4" name="Slide Number Placeholder 3"/>
          <p:cNvSpPr>
            <a:spLocks noGrp="1"/>
          </p:cNvSpPr>
          <p:nvPr>
            <p:ph type="sldNum" idx="12"/>
          </p:nvPr>
        </p:nvSpPr>
        <p:spPr/>
        <p:txBody>
          <a:bodyPr/>
          <a:lstStyle>
            <a:lvl1pPr>
              <a:defRPr/>
            </a:lvl1pPr>
          </a:lstStyle>
          <a:p>
            <a:fld id="{DAE3E32F-8FB5-214B-B214-420A8F5CDD38}" type="slidenum">
              <a:rPr lang="en-US"/>
              <a:pPr/>
              <a:t>‹#›</a:t>
            </a:fld>
            <a:endParaRPr lang="en-US"/>
          </a:p>
        </p:txBody>
      </p:sp>
    </p:spTree>
    <p:extLst>
      <p:ext uri="{BB962C8B-B14F-4D97-AF65-F5344CB8AC3E}">
        <p14:creationId xmlns:p14="http://schemas.microsoft.com/office/powerpoint/2010/main" val="268861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Content Placeholder 2"/>
          <p:cNvSpPr>
            <a:spLocks noGrp="1"/>
          </p:cNvSpPr>
          <p:nvPr>
            <p:ph idx="1"/>
          </p:nvPr>
        </p:nvSpPr>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10"/>
          </p:nvPr>
        </p:nvSpPr>
        <p:spPr/>
        <p:txBody>
          <a:bodyPr/>
          <a:lstStyle/>
          <a:p>
            <a:fld id="{8EAF01B3-0C25-5648-9C5B-08B9E5EF18DC}" type="datetime1">
              <a:rPr kumimoji="1" lang="en-US" altLang="ja-JP" smtClean="0"/>
              <a:t>8/24/12</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SACSIS06</a:t>
            </a:r>
            <a:endParaRPr kumimoji="1" lang="ja-JP" altLang="en-US"/>
          </a:p>
        </p:txBody>
      </p:sp>
      <p:sp>
        <p:nvSpPr>
          <p:cNvPr id="6" name="Slide Number Placeholder 5"/>
          <p:cNvSpPr>
            <a:spLocks noGrp="1"/>
          </p:cNvSpPr>
          <p:nvPr>
            <p:ph type="sldNum" sz="quarter" idx="12"/>
          </p:nvPr>
        </p:nvSpPr>
        <p:spPr/>
        <p:txBody>
          <a:bodyPr/>
          <a:lstStyle/>
          <a:p>
            <a:fld id="{BE48A742-830E-1B4A-A68F-7784605FE0AC}" type="slidenum">
              <a:rPr kumimoji="1" lang="ja-JP" altLang="en-US" smtClean="0"/>
              <a:t>‹#›</a:t>
            </a:fld>
            <a:endParaRPr kumimoji="1" lang="ja-JP" altLang="en-US"/>
          </a:p>
        </p:txBody>
      </p:sp>
    </p:spTree>
    <p:extLst>
      <p:ext uri="{BB962C8B-B14F-4D97-AF65-F5344CB8AC3E}">
        <p14:creationId xmlns:p14="http://schemas.microsoft.com/office/powerpoint/2010/main" val="1901868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altLang="ja-JP" smtClean="0"/>
              <a:t>Click to edit Master title style</a:t>
            </a:r>
            <a:endParaRPr lang="ja-JP" altLang="en-US"/>
          </a:p>
        </p:txBody>
      </p:sp>
      <p:sp>
        <p:nvSpPr>
          <p:cNvPr id="3" name="Content Placeholder 2"/>
          <p:cNvSpPr>
            <a:spLocks noGrp="1"/>
          </p:cNvSpPr>
          <p:nvPr>
            <p:ph idx="1"/>
          </p:nvPr>
        </p:nvSpPr>
        <p:spPr>
          <a:xfrm>
            <a:off x="3575524" y="273632"/>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Text Placeholder 3"/>
          <p:cNvSpPr>
            <a:spLocks noGrp="1"/>
          </p:cNvSpPr>
          <p:nvPr>
            <p:ph type="body" sz="half" idx="2"/>
          </p:nvPr>
        </p:nvSpPr>
        <p:spPr>
          <a:xfrm>
            <a:off x="457920" y="1434394"/>
            <a:ext cx="3008160" cy="4692013"/>
          </a:xfrm>
        </p:spPr>
        <p:txBody>
          <a:bodyPr/>
          <a:lstStyle>
            <a:lvl1pPr marL="0" indent="0">
              <a:buNone/>
              <a:defRPr sz="1300"/>
            </a:lvl1pPr>
            <a:lvl2pPr marL="414597" indent="0">
              <a:buNone/>
              <a:defRPr sz="1100"/>
            </a:lvl2pPr>
            <a:lvl3pPr marL="829194" indent="0">
              <a:buNone/>
              <a:defRPr sz="900"/>
            </a:lvl3pPr>
            <a:lvl4pPr marL="1243791" indent="0">
              <a:buNone/>
              <a:defRPr sz="800"/>
            </a:lvl4pPr>
            <a:lvl5pPr marL="1658388" indent="0">
              <a:buNone/>
              <a:defRPr sz="800"/>
            </a:lvl5pPr>
            <a:lvl6pPr marL="2072986" indent="0">
              <a:buNone/>
              <a:defRPr sz="800"/>
            </a:lvl6pPr>
            <a:lvl7pPr marL="2487583" indent="0">
              <a:buNone/>
              <a:defRPr sz="800"/>
            </a:lvl7pPr>
            <a:lvl8pPr marL="2902180" indent="0">
              <a:buNone/>
              <a:defRPr sz="800"/>
            </a:lvl8pPr>
            <a:lvl9pPr marL="3316777" indent="0">
              <a:buNone/>
              <a:defRPr sz="800"/>
            </a:lvl9pPr>
          </a:lstStyle>
          <a:p>
            <a:pPr lvl="0"/>
            <a:r>
              <a:rPr lang="en-US" altLang="ja-JP" smtClean="0"/>
              <a:t>Click to edit Master text styles</a:t>
            </a:r>
          </a:p>
        </p:txBody>
      </p:sp>
      <p:sp>
        <p:nvSpPr>
          <p:cNvPr id="5" name="Date Placeholder 4"/>
          <p:cNvSpPr>
            <a:spLocks noGrp="1"/>
          </p:cNvSpPr>
          <p:nvPr>
            <p:ph type="dt" idx="10"/>
          </p:nvPr>
        </p:nvSpPr>
        <p:spPr/>
        <p:txBody>
          <a:bodyPr/>
          <a:lstStyle>
            <a:lvl1pPr>
              <a:defRPr/>
            </a:lvl1pPr>
          </a:lstStyle>
          <a:p>
            <a:fld id="{6ADCC5BD-83BF-7142-AECB-862840EDA7E2}" type="datetime1">
              <a:rPr lang="en-US" altLang="ja-JP" smtClean="0"/>
              <a:t>8/24/12</a:t>
            </a:fld>
            <a:endParaRPr lang="en-US"/>
          </a:p>
        </p:txBody>
      </p:sp>
      <p:sp>
        <p:nvSpPr>
          <p:cNvPr id="6" name="Footer Placeholder 5"/>
          <p:cNvSpPr>
            <a:spLocks noGrp="1"/>
          </p:cNvSpPr>
          <p:nvPr>
            <p:ph type="ftr" idx="11"/>
          </p:nvPr>
        </p:nvSpPr>
        <p:spPr/>
        <p:txBody>
          <a:bodyPr/>
          <a:lstStyle>
            <a:lvl1pPr>
              <a:defRPr/>
            </a:lvl1pPr>
          </a:lstStyle>
          <a:p>
            <a:r>
              <a:rPr lang="en-US" smtClean="0"/>
              <a:t>SACSIS06</a:t>
            </a:r>
            <a:endParaRPr lang="en-US"/>
          </a:p>
        </p:txBody>
      </p:sp>
      <p:sp>
        <p:nvSpPr>
          <p:cNvPr id="7" name="Slide Number Placeholder 6"/>
          <p:cNvSpPr>
            <a:spLocks noGrp="1"/>
          </p:cNvSpPr>
          <p:nvPr>
            <p:ph type="sldNum" idx="12"/>
          </p:nvPr>
        </p:nvSpPr>
        <p:spPr/>
        <p:txBody>
          <a:bodyPr/>
          <a:lstStyle>
            <a:lvl1pPr>
              <a:defRPr/>
            </a:lvl1pPr>
          </a:lstStyle>
          <a:p>
            <a:fld id="{7B4B2DAB-F7FF-7A48-B828-8A09D689E2BD}" type="slidenum">
              <a:rPr lang="en-US"/>
              <a:pPr/>
              <a:t>‹#›</a:t>
            </a:fld>
            <a:endParaRPr lang="en-US"/>
          </a:p>
        </p:txBody>
      </p:sp>
    </p:spTree>
    <p:extLst>
      <p:ext uri="{BB962C8B-B14F-4D97-AF65-F5344CB8AC3E}">
        <p14:creationId xmlns:p14="http://schemas.microsoft.com/office/powerpoint/2010/main" val="2991423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4" y="4800026"/>
            <a:ext cx="5486400" cy="567420"/>
          </a:xfrm>
        </p:spPr>
        <p:txBody>
          <a:bodyPr anchor="b"/>
          <a:lstStyle>
            <a:lvl1pPr algn="l">
              <a:defRPr sz="1800" b="1"/>
            </a:lvl1pPr>
          </a:lstStyle>
          <a:p>
            <a:r>
              <a:rPr lang="en-US" altLang="ja-JP" smtClean="0"/>
              <a:t>Click to edit Master title style</a:t>
            </a:r>
            <a:endParaRPr lang="ja-JP" altLang="en-US"/>
          </a:p>
        </p:txBody>
      </p:sp>
      <p:sp>
        <p:nvSpPr>
          <p:cNvPr id="3" name="Picture Placeholder 2"/>
          <p:cNvSpPr>
            <a:spLocks noGrp="1"/>
          </p:cNvSpPr>
          <p:nvPr>
            <p:ph type="pic" idx="1"/>
          </p:nvPr>
        </p:nvSpPr>
        <p:spPr>
          <a:xfrm>
            <a:off x="1792804" y="612065"/>
            <a:ext cx="5486400" cy="4115952"/>
          </a:xfrm>
        </p:spPr>
        <p:txBody>
          <a:bodyPr/>
          <a:lstStyle>
            <a:lvl1pPr marL="0" indent="0">
              <a:buNone/>
              <a:defRPr sz="2900"/>
            </a:lvl1pPr>
            <a:lvl2pPr marL="414597" indent="0">
              <a:buNone/>
              <a:defRPr sz="2500"/>
            </a:lvl2pPr>
            <a:lvl3pPr marL="829194" indent="0">
              <a:buNone/>
              <a:defRPr sz="2200"/>
            </a:lvl3pPr>
            <a:lvl4pPr marL="1243791" indent="0">
              <a:buNone/>
              <a:defRPr sz="1800"/>
            </a:lvl4pPr>
            <a:lvl5pPr marL="1658388" indent="0">
              <a:buNone/>
              <a:defRPr sz="1800"/>
            </a:lvl5pPr>
            <a:lvl6pPr marL="2072986" indent="0">
              <a:buNone/>
              <a:defRPr sz="1800"/>
            </a:lvl6pPr>
            <a:lvl7pPr marL="2487583" indent="0">
              <a:buNone/>
              <a:defRPr sz="1800"/>
            </a:lvl7pPr>
            <a:lvl8pPr marL="2902180" indent="0">
              <a:buNone/>
              <a:defRPr sz="1800"/>
            </a:lvl8pPr>
            <a:lvl9pPr marL="3316777" indent="0">
              <a:buNone/>
              <a:defRPr sz="1800"/>
            </a:lvl9pPr>
          </a:lstStyle>
          <a:p>
            <a:endParaRPr lang="ja-JP" altLang="en-US"/>
          </a:p>
        </p:txBody>
      </p:sp>
      <p:sp>
        <p:nvSpPr>
          <p:cNvPr id="4" name="Text Placeholder 3"/>
          <p:cNvSpPr>
            <a:spLocks noGrp="1"/>
          </p:cNvSpPr>
          <p:nvPr>
            <p:ph type="body" sz="half" idx="2"/>
          </p:nvPr>
        </p:nvSpPr>
        <p:spPr>
          <a:xfrm>
            <a:off x="1792804" y="5367444"/>
            <a:ext cx="5486400" cy="805044"/>
          </a:xfrm>
        </p:spPr>
        <p:txBody>
          <a:bodyPr/>
          <a:lstStyle>
            <a:lvl1pPr marL="0" indent="0">
              <a:buNone/>
              <a:defRPr sz="1300"/>
            </a:lvl1pPr>
            <a:lvl2pPr marL="414597" indent="0">
              <a:buNone/>
              <a:defRPr sz="1100"/>
            </a:lvl2pPr>
            <a:lvl3pPr marL="829194" indent="0">
              <a:buNone/>
              <a:defRPr sz="900"/>
            </a:lvl3pPr>
            <a:lvl4pPr marL="1243791" indent="0">
              <a:buNone/>
              <a:defRPr sz="800"/>
            </a:lvl4pPr>
            <a:lvl5pPr marL="1658388" indent="0">
              <a:buNone/>
              <a:defRPr sz="800"/>
            </a:lvl5pPr>
            <a:lvl6pPr marL="2072986" indent="0">
              <a:buNone/>
              <a:defRPr sz="800"/>
            </a:lvl6pPr>
            <a:lvl7pPr marL="2487583" indent="0">
              <a:buNone/>
              <a:defRPr sz="800"/>
            </a:lvl7pPr>
            <a:lvl8pPr marL="2902180" indent="0">
              <a:buNone/>
              <a:defRPr sz="800"/>
            </a:lvl8pPr>
            <a:lvl9pPr marL="3316777" indent="0">
              <a:buNone/>
              <a:defRPr sz="800"/>
            </a:lvl9pPr>
          </a:lstStyle>
          <a:p>
            <a:pPr lvl="0"/>
            <a:r>
              <a:rPr lang="en-US" altLang="ja-JP" smtClean="0"/>
              <a:t>Click to edit Master text styles</a:t>
            </a:r>
          </a:p>
        </p:txBody>
      </p:sp>
      <p:sp>
        <p:nvSpPr>
          <p:cNvPr id="5" name="Date Placeholder 4"/>
          <p:cNvSpPr>
            <a:spLocks noGrp="1"/>
          </p:cNvSpPr>
          <p:nvPr>
            <p:ph type="dt" idx="10"/>
          </p:nvPr>
        </p:nvSpPr>
        <p:spPr/>
        <p:txBody>
          <a:bodyPr/>
          <a:lstStyle>
            <a:lvl1pPr>
              <a:defRPr/>
            </a:lvl1pPr>
          </a:lstStyle>
          <a:p>
            <a:fld id="{ABB33BBD-7E87-EC46-99A1-4A9DB670A490}" type="datetime1">
              <a:rPr lang="en-US" altLang="ja-JP" smtClean="0"/>
              <a:t>8/24/12</a:t>
            </a:fld>
            <a:endParaRPr lang="en-US"/>
          </a:p>
        </p:txBody>
      </p:sp>
      <p:sp>
        <p:nvSpPr>
          <p:cNvPr id="6" name="Footer Placeholder 5"/>
          <p:cNvSpPr>
            <a:spLocks noGrp="1"/>
          </p:cNvSpPr>
          <p:nvPr>
            <p:ph type="ftr" idx="11"/>
          </p:nvPr>
        </p:nvSpPr>
        <p:spPr/>
        <p:txBody>
          <a:bodyPr/>
          <a:lstStyle>
            <a:lvl1pPr>
              <a:defRPr/>
            </a:lvl1pPr>
          </a:lstStyle>
          <a:p>
            <a:r>
              <a:rPr lang="en-US" smtClean="0"/>
              <a:t>SACSIS06</a:t>
            </a:r>
            <a:endParaRPr lang="en-US"/>
          </a:p>
        </p:txBody>
      </p:sp>
      <p:sp>
        <p:nvSpPr>
          <p:cNvPr id="7" name="Slide Number Placeholder 6"/>
          <p:cNvSpPr>
            <a:spLocks noGrp="1"/>
          </p:cNvSpPr>
          <p:nvPr>
            <p:ph type="sldNum" idx="12"/>
          </p:nvPr>
        </p:nvSpPr>
        <p:spPr/>
        <p:txBody>
          <a:bodyPr/>
          <a:lstStyle>
            <a:lvl1pPr>
              <a:defRPr/>
            </a:lvl1pPr>
          </a:lstStyle>
          <a:p>
            <a:fld id="{3DDFBE56-A794-E54F-8608-A661141AE799}" type="slidenum">
              <a:rPr lang="en-US"/>
              <a:pPr/>
              <a:t>‹#›</a:t>
            </a:fld>
            <a:endParaRPr lang="en-US"/>
          </a:p>
        </p:txBody>
      </p:sp>
    </p:spTree>
    <p:extLst>
      <p:ext uri="{BB962C8B-B14F-4D97-AF65-F5344CB8AC3E}">
        <p14:creationId xmlns:p14="http://schemas.microsoft.com/office/powerpoint/2010/main" val="1466879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Date Placeholder 3"/>
          <p:cNvSpPr>
            <a:spLocks noGrp="1"/>
          </p:cNvSpPr>
          <p:nvPr>
            <p:ph type="dt" idx="10"/>
          </p:nvPr>
        </p:nvSpPr>
        <p:spPr/>
        <p:txBody>
          <a:bodyPr/>
          <a:lstStyle>
            <a:lvl1pPr>
              <a:defRPr/>
            </a:lvl1pPr>
          </a:lstStyle>
          <a:p>
            <a:fld id="{9BA1774B-13AF-9B4E-A40D-6EA8CFE91791}" type="datetime1">
              <a:rPr lang="en-US" altLang="ja-JP" smtClean="0"/>
              <a:t>8/24/12</a:t>
            </a:fld>
            <a:endParaRPr lang="en-US"/>
          </a:p>
        </p:txBody>
      </p:sp>
      <p:sp>
        <p:nvSpPr>
          <p:cNvPr id="5" name="Footer Placeholder 4"/>
          <p:cNvSpPr>
            <a:spLocks noGrp="1"/>
          </p:cNvSpPr>
          <p:nvPr>
            <p:ph type="ftr" idx="11"/>
          </p:nvPr>
        </p:nvSpPr>
        <p:spPr/>
        <p:txBody>
          <a:bodyPr/>
          <a:lstStyle>
            <a:lvl1pPr>
              <a:defRPr/>
            </a:lvl1pPr>
          </a:lstStyle>
          <a:p>
            <a:r>
              <a:rPr lang="en-US" smtClean="0"/>
              <a:t>SACSIS06</a:t>
            </a:r>
            <a:endParaRPr lang="en-US"/>
          </a:p>
        </p:txBody>
      </p:sp>
      <p:sp>
        <p:nvSpPr>
          <p:cNvPr id="6" name="Slide Number Placeholder 5"/>
          <p:cNvSpPr>
            <a:spLocks noGrp="1"/>
          </p:cNvSpPr>
          <p:nvPr>
            <p:ph type="sldNum" idx="12"/>
          </p:nvPr>
        </p:nvSpPr>
        <p:spPr/>
        <p:txBody>
          <a:bodyPr/>
          <a:lstStyle>
            <a:lvl1pPr>
              <a:defRPr/>
            </a:lvl1pPr>
          </a:lstStyle>
          <a:p>
            <a:fld id="{E8A50060-499E-6341-81CF-72149E00AA51}" type="slidenum">
              <a:rPr lang="en-US"/>
              <a:pPr/>
              <a:t>‹#›</a:t>
            </a:fld>
            <a:endParaRPr lang="en-US"/>
          </a:p>
        </p:txBody>
      </p:sp>
    </p:spTree>
    <p:extLst>
      <p:ext uri="{BB962C8B-B14F-4D97-AF65-F5344CB8AC3E}">
        <p14:creationId xmlns:p14="http://schemas.microsoft.com/office/powerpoint/2010/main" val="58445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32"/>
            <a:ext cx="2056320" cy="5855655"/>
          </a:xfrm>
        </p:spPr>
        <p:txBody>
          <a:bodyPr vert="eaVert"/>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a:xfrm>
            <a:off x="456481" y="273632"/>
            <a:ext cx="6032160" cy="5855655"/>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Date Placeholder 3"/>
          <p:cNvSpPr>
            <a:spLocks noGrp="1"/>
          </p:cNvSpPr>
          <p:nvPr>
            <p:ph type="dt" idx="10"/>
          </p:nvPr>
        </p:nvSpPr>
        <p:spPr/>
        <p:txBody>
          <a:bodyPr/>
          <a:lstStyle>
            <a:lvl1pPr>
              <a:defRPr/>
            </a:lvl1pPr>
          </a:lstStyle>
          <a:p>
            <a:fld id="{51052370-D8D5-4E4A-AB27-53036EC48A24}" type="datetime1">
              <a:rPr lang="en-US" altLang="ja-JP" smtClean="0"/>
              <a:t>8/24/12</a:t>
            </a:fld>
            <a:endParaRPr lang="en-US"/>
          </a:p>
        </p:txBody>
      </p:sp>
      <p:sp>
        <p:nvSpPr>
          <p:cNvPr id="5" name="Footer Placeholder 4"/>
          <p:cNvSpPr>
            <a:spLocks noGrp="1"/>
          </p:cNvSpPr>
          <p:nvPr>
            <p:ph type="ftr" idx="11"/>
          </p:nvPr>
        </p:nvSpPr>
        <p:spPr/>
        <p:txBody>
          <a:bodyPr/>
          <a:lstStyle>
            <a:lvl1pPr>
              <a:defRPr/>
            </a:lvl1pPr>
          </a:lstStyle>
          <a:p>
            <a:r>
              <a:rPr lang="en-US" smtClean="0"/>
              <a:t>SACSIS06</a:t>
            </a:r>
            <a:endParaRPr lang="en-US"/>
          </a:p>
        </p:txBody>
      </p:sp>
      <p:sp>
        <p:nvSpPr>
          <p:cNvPr id="6" name="Slide Number Placeholder 5"/>
          <p:cNvSpPr>
            <a:spLocks noGrp="1"/>
          </p:cNvSpPr>
          <p:nvPr>
            <p:ph type="sldNum" idx="12"/>
          </p:nvPr>
        </p:nvSpPr>
        <p:spPr/>
        <p:txBody>
          <a:bodyPr/>
          <a:lstStyle>
            <a:lvl1pPr>
              <a:defRPr/>
            </a:lvl1pPr>
          </a:lstStyle>
          <a:p>
            <a:fld id="{70BC0A4C-943D-DA48-889B-64D3B7A3777D}" type="slidenum">
              <a:rPr lang="en-US"/>
              <a:pPr/>
              <a:t>‹#›</a:t>
            </a:fld>
            <a:endParaRPr lang="en-US"/>
          </a:p>
        </p:txBody>
      </p:sp>
    </p:spTree>
    <p:extLst>
      <p:ext uri="{BB962C8B-B14F-4D97-AF65-F5344CB8AC3E}">
        <p14:creationId xmlns:p14="http://schemas.microsoft.com/office/powerpoint/2010/main" val="3674596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ltLang="ja-JP" smtClean="0"/>
              <a:t>Click to edit Master title style</a:t>
            </a:r>
            <a:endParaRPr lang="ja-JP" altLang="en-US"/>
          </a:p>
        </p:txBody>
      </p:sp>
      <p:sp>
        <p:nvSpPr>
          <p:cNvPr id="3" name="Date Placeholder 2"/>
          <p:cNvSpPr>
            <a:spLocks noGrp="1"/>
          </p:cNvSpPr>
          <p:nvPr>
            <p:ph type="dt" idx="10"/>
          </p:nvPr>
        </p:nvSpPr>
        <p:spPr>
          <a:xfrm>
            <a:off x="456484" y="6247376"/>
            <a:ext cx="2128320" cy="470930"/>
          </a:xfrm>
        </p:spPr>
        <p:txBody>
          <a:bodyPr/>
          <a:lstStyle>
            <a:lvl1pPr>
              <a:defRPr/>
            </a:lvl1pPr>
          </a:lstStyle>
          <a:p>
            <a:fld id="{79B7058A-CCB4-C04D-91B6-51AC47DFC257}" type="datetime1">
              <a:rPr lang="en-US" altLang="ja-JP" smtClean="0"/>
              <a:t>8/24/12</a:t>
            </a:fld>
            <a:endParaRPr lang="en-US"/>
          </a:p>
        </p:txBody>
      </p:sp>
      <p:sp>
        <p:nvSpPr>
          <p:cNvPr id="4" name="Footer Placeholder 3"/>
          <p:cNvSpPr>
            <a:spLocks noGrp="1"/>
          </p:cNvSpPr>
          <p:nvPr>
            <p:ph type="ftr" idx="11"/>
          </p:nvPr>
        </p:nvSpPr>
        <p:spPr>
          <a:xfrm>
            <a:off x="3127680" y="6247376"/>
            <a:ext cx="2897280" cy="470930"/>
          </a:xfrm>
        </p:spPr>
        <p:txBody>
          <a:bodyPr/>
          <a:lstStyle>
            <a:lvl1pPr>
              <a:defRPr/>
            </a:lvl1pPr>
          </a:lstStyle>
          <a:p>
            <a:r>
              <a:rPr lang="en-US" smtClean="0"/>
              <a:t>SACSIS06</a:t>
            </a:r>
            <a:endParaRPr lang="en-US"/>
          </a:p>
        </p:txBody>
      </p:sp>
      <p:sp>
        <p:nvSpPr>
          <p:cNvPr id="5" name="Slide Number Placeholder 4"/>
          <p:cNvSpPr>
            <a:spLocks noGrp="1"/>
          </p:cNvSpPr>
          <p:nvPr>
            <p:ph type="sldNum" idx="12"/>
          </p:nvPr>
        </p:nvSpPr>
        <p:spPr>
          <a:xfrm>
            <a:off x="6556324" y="6247376"/>
            <a:ext cx="2128320" cy="470930"/>
          </a:xfrm>
        </p:spPr>
        <p:txBody>
          <a:bodyPr/>
          <a:lstStyle>
            <a:lvl1pPr>
              <a:defRPr/>
            </a:lvl1pPr>
          </a:lstStyle>
          <a:p>
            <a:fld id="{C954A51B-3A70-AC44-8AE4-3507323B123E}" type="slidenum">
              <a:rPr lang="en-US"/>
              <a:pPr/>
              <a:t>‹#›</a:t>
            </a:fld>
            <a:endParaRPr lang="en-US"/>
          </a:p>
        </p:txBody>
      </p:sp>
    </p:spTree>
    <p:extLst>
      <p:ext uri="{BB962C8B-B14F-4D97-AF65-F5344CB8AC3E}">
        <p14:creationId xmlns:p14="http://schemas.microsoft.com/office/powerpoint/2010/main" val="3687873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672CA0-DDA6-5B4D-8BD3-7F8A7D62219A}" type="datetime1">
              <a:rPr lang="en-US" altLang="ja-JP" smtClean="0">
                <a:solidFill>
                  <a:prstClr val="black">
                    <a:tint val="75000"/>
                  </a:prstClr>
                </a:solidFill>
                <a:latin typeface="Calibri"/>
              </a:rPr>
              <a:t>8/24/12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SACSIS06</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3980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08FC5-F06B-3645-80CF-5CD42F58BCEC}" type="datetime1">
              <a:rPr lang="en-US" altLang="ja-JP" smtClean="0">
                <a:solidFill>
                  <a:prstClr val="black">
                    <a:tint val="75000"/>
                  </a:prstClr>
                </a:solidFill>
                <a:latin typeface="Calibri"/>
              </a:rPr>
              <a:t>8/24/12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SACSIS06</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88014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6" indent="0">
              <a:buNone/>
              <a:defRPr sz="1600">
                <a:solidFill>
                  <a:schemeClr val="tx1">
                    <a:tint val="75000"/>
                  </a:schemeClr>
                </a:solidFill>
              </a:defRPr>
            </a:lvl3pPr>
            <a:lvl4pPr marL="1371174" indent="0">
              <a:buNone/>
              <a:defRPr sz="1400">
                <a:solidFill>
                  <a:schemeClr val="tx1">
                    <a:tint val="75000"/>
                  </a:schemeClr>
                </a:solidFill>
              </a:defRPr>
            </a:lvl4pPr>
            <a:lvl5pPr marL="1828231" indent="0">
              <a:buNone/>
              <a:defRPr sz="1400">
                <a:solidFill>
                  <a:schemeClr val="tx1">
                    <a:tint val="75000"/>
                  </a:schemeClr>
                </a:solidFill>
              </a:defRPr>
            </a:lvl5pPr>
            <a:lvl6pPr marL="2285289" indent="0">
              <a:buNone/>
              <a:defRPr sz="1400">
                <a:solidFill>
                  <a:schemeClr val="tx1">
                    <a:tint val="75000"/>
                  </a:schemeClr>
                </a:solidFill>
              </a:defRPr>
            </a:lvl6pPr>
            <a:lvl7pPr marL="2742346" indent="0">
              <a:buNone/>
              <a:defRPr sz="1400">
                <a:solidFill>
                  <a:schemeClr val="tx1">
                    <a:tint val="75000"/>
                  </a:schemeClr>
                </a:solidFill>
              </a:defRPr>
            </a:lvl7pPr>
            <a:lvl8pPr marL="3199404" indent="0">
              <a:buNone/>
              <a:defRPr sz="1400">
                <a:solidFill>
                  <a:schemeClr val="tx1">
                    <a:tint val="75000"/>
                  </a:schemeClr>
                </a:solidFill>
              </a:defRPr>
            </a:lvl8pPr>
            <a:lvl9pPr marL="365646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97A8D3-0458-3B4C-89FE-04D50803E5FE}" type="datetime1">
              <a:rPr lang="en-US" altLang="ja-JP" smtClean="0">
                <a:solidFill>
                  <a:prstClr val="black">
                    <a:tint val="75000"/>
                  </a:prstClr>
                </a:solidFill>
                <a:latin typeface="Calibri"/>
              </a:rPr>
              <a:t>8/24/12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SACSIS06</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20074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9A3ACC-6763-AB48-AFE5-BCD6845F9F76}" type="datetime1">
              <a:rPr lang="en-US" altLang="ja-JP" smtClean="0">
                <a:solidFill>
                  <a:prstClr val="black">
                    <a:tint val="75000"/>
                  </a:prstClr>
                </a:solidFill>
                <a:latin typeface="Calibri"/>
              </a:rPr>
              <a:t>8/24/12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SACSIS06</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44429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0C63BA-5209-C647-A1A9-F8943B58CBDA}" type="datetime1">
              <a:rPr lang="en-US" altLang="ja-JP" smtClean="0">
                <a:solidFill>
                  <a:prstClr val="black">
                    <a:tint val="75000"/>
                  </a:prstClr>
                </a:solidFill>
                <a:latin typeface="Calibri"/>
              </a:rPr>
              <a:t>8/24/12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SACSIS06</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876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1" indent="0">
              <a:buNone/>
              <a:defRPr sz="1600">
                <a:solidFill>
                  <a:schemeClr val="tx1">
                    <a:tint val="75000"/>
                  </a:schemeClr>
                </a:solidFill>
              </a:defRPr>
            </a:lvl3pPr>
            <a:lvl4pPr marL="1371032" indent="0">
              <a:buNone/>
              <a:defRPr sz="1400">
                <a:solidFill>
                  <a:schemeClr val="tx1">
                    <a:tint val="75000"/>
                  </a:schemeClr>
                </a:solidFill>
              </a:defRPr>
            </a:lvl4pPr>
            <a:lvl5pPr marL="1828041" indent="0">
              <a:buNone/>
              <a:defRPr sz="1400">
                <a:solidFill>
                  <a:schemeClr val="tx1">
                    <a:tint val="75000"/>
                  </a:schemeClr>
                </a:solidFill>
              </a:defRPr>
            </a:lvl5pPr>
            <a:lvl6pPr marL="2285052" indent="0">
              <a:buNone/>
              <a:defRPr sz="1400">
                <a:solidFill>
                  <a:schemeClr val="tx1">
                    <a:tint val="75000"/>
                  </a:schemeClr>
                </a:solidFill>
              </a:defRPr>
            </a:lvl6pPr>
            <a:lvl7pPr marL="2742062" indent="0">
              <a:buNone/>
              <a:defRPr sz="1400">
                <a:solidFill>
                  <a:schemeClr val="tx1">
                    <a:tint val="75000"/>
                  </a:schemeClr>
                </a:solidFill>
              </a:defRPr>
            </a:lvl7pPr>
            <a:lvl8pPr marL="3199072" indent="0">
              <a:buNone/>
              <a:defRPr sz="1400">
                <a:solidFill>
                  <a:schemeClr val="tx1">
                    <a:tint val="75000"/>
                  </a:schemeClr>
                </a:solidFill>
              </a:defRPr>
            </a:lvl8pPr>
            <a:lvl9pPr marL="3656083" indent="0">
              <a:buNone/>
              <a:defRPr sz="1400">
                <a:solidFill>
                  <a:schemeClr val="tx1">
                    <a:tint val="75000"/>
                  </a:schemeClr>
                </a:solidFill>
              </a:defRPr>
            </a:lvl9pPr>
          </a:lstStyle>
          <a:p>
            <a:pPr lvl="0"/>
            <a:r>
              <a:rPr kumimoji="1" lang="en-US" altLang="ja-JP" smtClean="0"/>
              <a:t>Click to edit Master text styles</a:t>
            </a:r>
          </a:p>
        </p:txBody>
      </p:sp>
      <p:sp>
        <p:nvSpPr>
          <p:cNvPr id="4" name="Date Placeholder 3"/>
          <p:cNvSpPr>
            <a:spLocks noGrp="1"/>
          </p:cNvSpPr>
          <p:nvPr>
            <p:ph type="dt" sz="half" idx="10"/>
          </p:nvPr>
        </p:nvSpPr>
        <p:spPr/>
        <p:txBody>
          <a:bodyPr/>
          <a:lstStyle/>
          <a:p>
            <a:fld id="{90B0922D-F273-9B43-9DFA-16A5A37F5008}" type="datetime1">
              <a:rPr kumimoji="1" lang="en-US" altLang="ja-JP" smtClean="0"/>
              <a:t>8/24/12</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SACSIS06</a:t>
            </a:r>
            <a:endParaRPr kumimoji="1" lang="ja-JP" altLang="en-US"/>
          </a:p>
        </p:txBody>
      </p:sp>
      <p:sp>
        <p:nvSpPr>
          <p:cNvPr id="6" name="Slide Number Placeholder 5"/>
          <p:cNvSpPr>
            <a:spLocks noGrp="1"/>
          </p:cNvSpPr>
          <p:nvPr>
            <p:ph type="sldNum" sz="quarter" idx="12"/>
          </p:nvPr>
        </p:nvSpPr>
        <p:spPr/>
        <p:txBody>
          <a:bodyPr/>
          <a:lstStyle/>
          <a:p>
            <a:fld id="{BE48A742-830E-1B4A-A68F-7784605FE0AC}" type="slidenum">
              <a:rPr kumimoji="1" lang="ja-JP" altLang="en-US" smtClean="0"/>
              <a:t>‹#›</a:t>
            </a:fld>
            <a:endParaRPr kumimoji="1" lang="ja-JP" altLang="en-US"/>
          </a:p>
        </p:txBody>
      </p:sp>
    </p:spTree>
    <p:extLst>
      <p:ext uri="{BB962C8B-B14F-4D97-AF65-F5344CB8AC3E}">
        <p14:creationId xmlns:p14="http://schemas.microsoft.com/office/powerpoint/2010/main" val="4150040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DEEBB9-3243-0B4C-BED0-C33395507D90}" type="datetime1">
              <a:rPr lang="en-US" altLang="ja-JP" smtClean="0">
                <a:solidFill>
                  <a:prstClr val="black">
                    <a:tint val="75000"/>
                  </a:prstClr>
                </a:solidFill>
                <a:latin typeface="Calibri"/>
              </a:rPr>
              <a:t>8/24/12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SACSIS06</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6960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DF1C1-DC5C-684B-8A70-CA13B55A52AE}" type="datetime1">
              <a:rPr lang="en-US" altLang="ja-JP" smtClean="0">
                <a:solidFill>
                  <a:prstClr val="black">
                    <a:tint val="75000"/>
                  </a:prstClr>
                </a:solidFill>
                <a:latin typeface="Calibri"/>
              </a:rPr>
              <a:t>8/24/12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SACSIS06</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0650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3CEFF-76B5-2C4E-9923-6A66D1E23137}" type="datetime1">
              <a:rPr lang="en-US" altLang="ja-JP" smtClean="0">
                <a:solidFill>
                  <a:prstClr val="black">
                    <a:tint val="75000"/>
                  </a:prstClr>
                </a:solidFill>
                <a:latin typeface="Calibri"/>
              </a:rPr>
              <a:t>8/24/12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SACSIS06</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9371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6" indent="0">
              <a:buNone/>
              <a:defRPr sz="2400"/>
            </a:lvl3pPr>
            <a:lvl4pPr marL="1371174" indent="0">
              <a:buNone/>
              <a:defRPr sz="2000"/>
            </a:lvl4pPr>
            <a:lvl5pPr marL="1828231" indent="0">
              <a:buNone/>
              <a:defRPr sz="2000"/>
            </a:lvl5pPr>
            <a:lvl6pPr marL="2285289" indent="0">
              <a:buNone/>
              <a:defRPr sz="2000"/>
            </a:lvl6pPr>
            <a:lvl7pPr marL="2742346" indent="0">
              <a:buNone/>
              <a:defRPr sz="2000"/>
            </a:lvl7pPr>
            <a:lvl8pPr marL="3199404" indent="0">
              <a:buNone/>
              <a:defRPr sz="2000"/>
            </a:lvl8pPr>
            <a:lvl9pPr marL="365646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7DC378-EE84-0D44-B743-0807DAB5B635}" type="datetime1">
              <a:rPr lang="en-US" altLang="ja-JP" smtClean="0">
                <a:solidFill>
                  <a:prstClr val="black">
                    <a:tint val="75000"/>
                  </a:prstClr>
                </a:solidFill>
                <a:latin typeface="Calibri"/>
              </a:rPr>
              <a:t>8/24/12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SACSIS06</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6491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0B29B-025B-5A4F-9696-556CEF3A8E16}" type="datetime1">
              <a:rPr lang="en-US" altLang="ja-JP" smtClean="0">
                <a:solidFill>
                  <a:prstClr val="black">
                    <a:tint val="75000"/>
                  </a:prstClr>
                </a:solidFill>
                <a:latin typeface="Calibri"/>
              </a:rPr>
              <a:t>8/24/12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SACSIS06</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3606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4BAF9-BDD5-684C-840A-962AF4139671}" type="datetime1">
              <a:rPr lang="en-US" altLang="ja-JP" smtClean="0">
                <a:solidFill>
                  <a:prstClr val="black">
                    <a:tint val="75000"/>
                  </a:prstClr>
                </a:solidFill>
                <a:latin typeface="Calibri"/>
              </a:rPr>
              <a:t>8/24/12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SACSIS06</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37019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lIns="91410" tIns="45706" rIns="91410" bIns="45706"/>
          <a:lstStyle/>
          <a:p>
            <a:pPr defTabSz="914116"/>
            <a:fld id="{6BD9FC79-6E04-3244-A3C7-B0BC890BB32F}" type="datetime1">
              <a:rPr kumimoji="0" lang="en-US" altLang="ja-JP" smtClean="0">
                <a:solidFill>
                  <a:prstClr val="black"/>
                </a:solidFill>
                <a:latin typeface="Calibri"/>
              </a:rPr>
              <a:t>8/24/12</a:t>
            </a:fld>
            <a:endParaRPr kumimoji="0"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SACSIS06</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a:t>
            </a:fld>
            <a:r>
              <a:rPr lang="en-US" smtClean="0">
                <a:solidFill>
                  <a:prstClr val="black">
                    <a:tint val="75000"/>
                  </a:prstClr>
                </a:solidFill>
                <a:latin typeface="Calibri"/>
              </a:rPr>
              <a:t>asd</a:t>
            </a:r>
            <a:endParaRPr lang="en-US" dirty="0">
              <a:solidFill>
                <a:prstClr val="black">
                  <a:tint val="75000"/>
                </a:prstClr>
              </a:solidFill>
              <a:latin typeface="Calibri"/>
            </a:endParaRPr>
          </a:p>
        </p:txBody>
      </p:sp>
    </p:spTree>
    <p:extLst>
      <p:ext uri="{BB962C8B-B14F-4D97-AF65-F5344CB8AC3E}">
        <p14:creationId xmlns:p14="http://schemas.microsoft.com/office/powerpoint/2010/main" val="333744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SACSIS06</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0700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Date Placeholder 4"/>
          <p:cNvSpPr>
            <a:spLocks noGrp="1"/>
          </p:cNvSpPr>
          <p:nvPr>
            <p:ph type="dt" sz="half" idx="10"/>
          </p:nvPr>
        </p:nvSpPr>
        <p:spPr/>
        <p:txBody>
          <a:bodyPr/>
          <a:lstStyle/>
          <a:p>
            <a:fld id="{EFA3F6C1-70EA-2640-86BA-1E240C3821CD}" type="datetime1">
              <a:rPr kumimoji="1" lang="en-US" altLang="ja-JP" smtClean="0"/>
              <a:t>8/24/12</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SACSIS06</a:t>
            </a:r>
            <a:endParaRPr kumimoji="1" lang="ja-JP" altLang="en-US"/>
          </a:p>
        </p:txBody>
      </p:sp>
      <p:sp>
        <p:nvSpPr>
          <p:cNvPr id="7" name="Slide Number Placeholder 6"/>
          <p:cNvSpPr>
            <a:spLocks noGrp="1"/>
          </p:cNvSpPr>
          <p:nvPr>
            <p:ph type="sldNum" sz="quarter" idx="12"/>
          </p:nvPr>
        </p:nvSpPr>
        <p:spPr/>
        <p:txBody>
          <a:bodyPr/>
          <a:lstStyle/>
          <a:p>
            <a:fld id="{BE48A742-830E-1B4A-A68F-7784605FE0AC}" type="slidenum">
              <a:rPr kumimoji="1" lang="ja-JP" altLang="en-US" smtClean="0"/>
              <a:t>‹#›</a:t>
            </a:fld>
            <a:endParaRPr kumimoji="1" lang="ja-JP" altLang="en-US"/>
          </a:p>
        </p:txBody>
      </p:sp>
    </p:spTree>
    <p:extLst>
      <p:ext uri="{BB962C8B-B14F-4D97-AF65-F5344CB8AC3E}">
        <p14:creationId xmlns:p14="http://schemas.microsoft.com/office/powerpoint/2010/main" val="139981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1" lang="en-US" altLang="ja-JP" smtClean="0"/>
              <a:t>Click to edit Master title style</a:t>
            </a:r>
            <a:endParaRPr kumimoji="1" lang="ja-JP" alt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kumimoji="1" lang="en-US"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kumimoji="1" lang="en-US" altLang="ja-JP"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Date Placeholder 6"/>
          <p:cNvSpPr>
            <a:spLocks noGrp="1"/>
          </p:cNvSpPr>
          <p:nvPr>
            <p:ph type="dt" sz="half" idx="10"/>
          </p:nvPr>
        </p:nvSpPr>
        <p:spPr/>
        <p:txBody>
          <a:bodyPr/>
          <a:lstStyle/>
          <a:p>
            <a:fld id="{AEFC81E2-1A40-CB40-A3A2-2ADDBD759EEC}" type="datetime1">
              <a:rPr kumimoji="1" lang="en-US" altLang="ja-JP" smtClean="0"/>
              <a:t>8/24/12</a:t>
            </a:fld>
            <a:endParaRPr kumimoji="1" lang="ja-JP" altLang="en-US"/>
          </a:p>
        </p:txBody>
      </p:sp>
      <p:sp>
        <p:nvSpPr>
          <p:cNvPr id="8" name="Footer Placeholder 7"/>
          <p:cNvSpPr>
            <a:spLocks noGrp="1"/>
          </p:cNvSpPr>
          <p:nvPr>
            <p:ph type="ftr" sz="quarter" idx="11"/>
          </p:nvPr>
        </p:nvSpPr>
        <p:spPr/>
        <p:txBody>
          <a:bodyPr/>
          <a:lstStyle/>
          <a:p>
            <a:r>
              <a:rPr kumimoji="1" lang="en-US" altLang="ja-JP" smtClean="0"/>
              <a:t>SACSIS06</a:t>
            </a:r>
            <a:endParaRPr kumimoji="1" lang="ja-JP" altLang="en-US"/>
          </a:p>
        </p:txBody>
      </p:sp>
      <p:sp>
        <p:nvSpPr>
          <p:cNvPr id="9" name="Slide Number Placeholder 8"/>
          <p:cNvSpPr>
            <a:spLocks noGrp="1"/>
          </p:cNvSpPr>
          <p:nvPr>
            <p:ph type="sldNum" sz="quarter" idx="12"/>
          </p:nvPr>
        </p:nvSpPr>
        <p:spPr/>
        <p:txBody>
          <a:bodyPr/>
          <a:lstStyle/>
          <a:p>
            <a:fld id="{BE48A742-830E-1B4A-A68F-7784605FE0AC}" type="slidenum">
              <a:rPr kumimoji="1" lang="ja-JP" altLang="en-US" smtClean="0"/>
              <a:t>‹#›</a:t>
            </a:fld>
            <a:endParaRPr kumimoji="1" lang="ja-JP" altLang="en-US"/>
          </a:p>
        </p:txBody>
      </p:sp>
    </p:spTree>
    <p:extLst>
      <p:ext uri="{BB962C8B-B14F-4D97-AF65-F5344CB8AC3E}">
        <p14:creationId xmlns:p14="http://schemas.microsoft.com/office/powerpoint/2010/main" val="299122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Date Placeholder 2"/>
          <p:cNvSpPr>
            <a:spLocks noGrp="1"/>
          </p:cNvSpPr>
          <p:nvPr>
            <p:ph type="dt" sz="half" idx="10"/>
          </p:nvPr>
        </p:nvSpPr>
        <p:spPr/>
        <p:txBody>
          <a:bodyPr/>
          <a:lstStyle/>
          <a:p>
            <a:fld id="{C231CE0A-7018-0C45-95FF-D29DD068A644}" type="datetime1">
              <a:rPr kumimoji="1" lang="en-US" altLang="ja-JP" smtClean="0"/>
              <a:t>8/24/12</a:t>
            </a:fld>
            <a:endParaRPr kumimoji="1" lang="ja-JP" altLang="en-US"/>
          </a:p>
        </p:txBody>
      </p:sp>
      <p:sp>
        <p:nvSpPr>
          <p:cNvPr id="4" name="Footer Placeholder 3"/>
          <p:cNvSpPr>
            <a:spLocks noGrp="1"/>
          </p:cNvSpPr>
          <p:nvPr>
            <p:ph type="ftr" sz="quarter" idx="11"/>
          </p:nvPr>
        </p:nvSpPr>
        <p:spPr/>
        <p:txBody>
          <a:bodyPr/>
          <a:lstStyle/>
          <a:p>
            <a:r>
              <a:rPr kumimoji="1" lang="en-US" altLang="ja-JP" smtClean="0"/>
              <a:t>SACSIS06</a:t>
            </a:r>
            <a:endParaRPr kumimoji="1" lang="ja-JP" altLang="en-US"/>
          </a:p>
        </p:txBody>
      </p:sp>
      <p:sp>
        <p:nvSpPr>
          <p:cNvPr id="5" name="Slide Number Placeholder 4"/>
          <p:cNvSpPr>
            <a:spLocks noGrp="1"/>
          </p:cNvSpPr>
          <p:nvPr>
            <p:ph type="sldNum" sz="quarter" idx="12"/>
          </p:nvPr>
        </p:nvSpPr>
        <p:spPr/>
        <p:txBody>
          <a:bodyPr/>
          <a:lstStyle/>
          <a:p>
            <a:fld id="{BE48A742-830E-1B4A-A68F-7784605FE0AC}" type="slidenum">
              <a:rPr kumimoji="1" lang="ja-JP" altLang="en-US" smtClean="0"/>
              <a:t>‹#›</a:t>
            </a:fld>
            <a:endParaRPr kumimoji="1" lang="ja-JP" altLang="en-US"/>
          </a:p>
        </p:txBody>
      </p:sp>
    </p:spTree>
    <p:extLst>
      <p:ext uri="{BB962C8B-B14F-4D97-AF65-F5344CB8AC3E}">
        <p14:creationId xmlns:p14="http://schemas.microsoft.com/office/powerpoint/2010/main" val="254091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DD8B8-B0D8-F841-8675-FBCC3D391F81}" type="datetime1">
              <a:rPr kumimoji="1" lang="en-US" altLang="ja-JP" smtClean="0"/>
              <a:t>8/24/12</a:t>
            </a:fld>
            <a:endParaRPr kumimoji="1" lang="ja-JP" altLang="en-US"/>
          </a:p>
        </p:txBody>
      </p:sp>
      <p:sp>
        <p:nvSpPr>
          <p:cNvPr id="3" name="Footer Placeholder 2"/>
          <p:cNvSpPr>
            <a:spLocks noGrp="1"/>
          </p:cNvSpPr>
          <p:nvPr>
            <p:ph type="ftr" sz="quarter" idx="11"/>
          </p:nvPr>
        </p:nvSpPr>
        <p:spPr/>
        <p:txBody>
          <a:bodyPr/>
          <a:lstStyle/>
          <a:p>
            <a:r>
              <a:rPr kumimoji="1" lang="en-US" altLang="ja-JP" smtClean="0"/>
              <a:t>SACSIS06</a:t>
            </a:r>
            <a:endParaRPr kumimoji="1" lang="ja-JP" altLang="en-US"/>
          </a:p>
        </p:txBody>
      </p:sp>
      <p:sp>
        <p:nvSpPr>
          <p:cNvPr id="4" name="Slide Number Placeholder 3"/>
          <p:cNvSpPr>
            <a:spLocks noGrp="1"/>
          </p:cNvSpPr>
          <p:nvPr>
            <p:ph type="sldNum" sz="quarter" idx="12"/>
          </p:nvPr>
        </p:nvSpPr>
        <p:spPr/>
        <p:txBody>
          <a:bodyPr/>
          <a:lstStyle/>
          <a:p>
            <a:fld id="{BE48A742-830E-1B4A-A68F-7784605FE0AC}" type="slidenum">
              <a:rPr kumimoji="1" lang="ja-JP" altLang="en-US" smtClean="0"/>
              <a:t>‹#›</a:t>
            </a:fld>
            <a:endParaRPr kumimoji="1" lang="ja-JP" altLang="en-US"/>
          </a:p>
        </p:txBody>
      </p:sp>
    </p:spTree>
    <p:extLst>
      <p:ext uri="{BB962C8B-B14F-4D97-AF65-F5344CB8AC3E}">
        <p14:creationId xmlns:p14="http://schemas.microsoft.com/office/powerpoint/2010/main" val="420260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Content Placeholder 2"/>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kumimoji="1" lang="en-US" altLang="ja-JP" smtClean="0"/>
              <a:t>Click to edit Master text styles</a:t>
            </a:r>
          </a:p>
        </p:txBody>
      </p:sp>
      <p:sp>
        <p:nvSpPr>
          <p:cNvPr id="5" name="Date Placeholder 4"/>
          <p:cNvSpPr>
            <a:spLocks noGrp="1"/>
          </p:cNvSpPr>
          <p:nvPr>
            <p:ph type="dt" sz="half" idx="10"/>
          </p:nvPr>
        </p:nvSpPr>
        <p:spPr/>
        <p:txBody>
          <a:bodyPr/>
          <a:lstStyle/>
          <a:p>
            <a:fld id="{55366346-1F68-8E40-BEEC-E825E3AB3994}" type="datetime1">
              <a:rPr kumimoji="1" lang="en-US" altLang="ja-JP" smtClean="0"/>
              <a:t>8/24/12</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SACSIS06</a:t>
            </a:r>
            <a:endParaRPr kumimoji="1" lang="ja-JP" altLang="en-US"/>
          </a:p>
        </p:txBody>
      </p:sp>
      <p:sp>
        <p:nvSpPr>
          <p:cNvPr id="7" name="Slide Number Placeholder 6"/>
          <p:cNvSpPr>
            <a:spLocks noGrp="1"/>
          </p:cNvSpPr>
          <p:nvPr>
            <p:ph type="sldNum" sz="quarter" idx="12"/>
          </p:nvPr>
        </p:nvSpPr>
        <p:spPr/>
        <p:txBody>
          <a:bodyPr/>
          <a:lstStyle/>
          <a:p>
            <a:fld id="{BE48A742-830E-1B4A-A68F-7784605FE0AC}" type="slidenum">
              <a:rPr kumimoji="1" lang="ja-JP" altLang="en-US" smtClean="0"/>
              <a:t>‹#›</a:t>
            </a:fld>
            <a:endParaRPr kumimoji="1" lang="ja-JP" altLang="en-US"/>
          </a:p>
        </p:txBody>
      </p:sp>
    </p:spTree>
    <p:extLst>
      <p:ext uri="{BB962C8B-B14F-4D97-AF65-F5344CB8AC3E}">
        <p14:creationId xmlns:p14="http://schemas.microsoft.com/office/powerpoint/2010/main" val="54505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kumimoji="1" lang="en-US" altLang="ja-JP" smtClean="0"/>
              <a:t>Click to edit Master title style</a:t>
            </a:r>
            <a:endParaRPr kumimoji="1" lang="ja-JP"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endParaRPr kumimoji="1" lang="ja-JP"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kumimoji="1" lang="en-US" altLang="ja-JP" smtClean="0"/>
              <a:t>Click to edit Master text styles</a:t>
            </a:r>
          </a:p>
        </p:txBody>
      </p:sp>
      <p:sp>
        <p:nvSpPr>
          <p:cNvPr id="5" name="Date Placeholder 4"/>
          <p:cNvSpPr>
            <a:spLocks noGrp="1"/>
          </p:cNvSpPr>
          <p:nvPr>
            <p:ph type="dt" sz="half" idx="10"/>
          </p:nvPr>
        </p:nvSpPr>
        <p:spPr/>
        <p:txBody>
          <a:bodyPr/>
          <a:lstStyle/>
          <a:p>
            <a:fld id="{661847C7-6306-B54A-9C77-9B68CD13DD1D}" type="datetime1">
              <a:rPr kumimoji="1" lang="en-US" altLang="ja-JP" smtClean="0"/>
              <a:t>8/24/12</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SACSIS06</a:t>
            </a:r>
            <a:endParaRPr kumimoji="1" lang="ja-JP" altLang="en-US"/>
          </a:p>
        </p:txBody>
      </p:sp>
      <p:sp>
        <p:nvSpPr>
          <p:cNvPr id="7" name="Slide Number Placeholder 6"/>
          <p:cNvSpPr>
            <a:spLocks noGrp="1"/>
          </p:cNvSpPr>
          <p:nvPr>
            <p:ph type="sldNum" sz="quarter" idx="12"/>
          </p:nvPr>
        </p:nvSpPr>
        <p:spPr/>
        <p:txBody>
          <a:bodyPr/>
          <a:lstStyle/>
          <a:p>
            <a:fld id="{BE48A742-830E-1B4A-A68F-7784605FE0AC}" type="slidenum">
              <a:rPr kumimoji="1" lang="ja-JP" altLang="en-US" smtClean="0"/>
              <a:t>‹#›</a:t>
            </a:fld>
            <a:endParaRPr kumimoji="1" lang="ja-JP" altLang="en-US"/>
          </a:p>
        </p:txBody>
      </p:sp>
    </p:spTree>
    <p:extLst>
      <p:ext uri="{BB962C8B-B14F-4D97-AF65-F5344CB8AC3E}">
        <p14:creationId xmlns:p14="http://schemas.microsoft.com/office/powerpoint/2010/main" val="39241532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0" tIns="45702" rIns="91400" bIns="45702" rtlCol="0" anchor="ctr">
            <a:normAutofit/>
          </a:bodyPr>
          <a:lstStyle/>
          <a:p>
            <a:r>
              <a:rPr kumimoji="1" lang="en-US" altLang="ja-JP" smtClean="0"/>
              <a:t>Click to edit Master title style</a:t>
            </a:r>
            <a:endParaRPr kumimoji="1" lang="ja-JP" alt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00" tIns="45702" rIns="91400" bIns="45702" rtlCol="0">
            <a:normAutofit/>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00" tIns="45702" rIns="91400" bIns="45702" rtlCol="0" anchor="ctr"/>
          <a:lstStyle>
            <a:lvl1pPr algn="l">
              <a:defRPr sz="1200">
                <a:solidFill>
                  <a:schemeClr val="tx1">
                    <a:tint val="75000"/>
                  </a:schemeClr>
                </a:solidFill>
              </a:defRPr>
            </a:lvl1pPr>
          </a:lstStyle>
          <a:p>
            <a:fld id="{D746BB9D-31E8-E647-BFCF-5BFD0129DDBD}" type="datetime1">
              <a:rPr kumimoji="1" lang="en-US" altLang="ja-JP" smtClean="0"/>
              <a:t>8/24/12</a:t>
            </a:fld>
            <a:endParaRPr kumimoji="1" lang="ja-JP" alt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00" tIns="45702" rIns="91400" bIns="45702" rtlCol="0" anchor="ctr"/>
          <a:lstStyle>
            <a:lvl1pPr algn="ctr">
              <a:defRPr sz="1200">
                <a:solidFill>
                  <a:schemeClr val="tx1">
                    <a:tint val="75000"/>
                  </a:schemeClr>
                </a:solidFill>
              </a:defRPr>
            </a:lvl1pPr>
          </a:lstStyle>
          <a:p>
            <a:r>
              <a:rPr kumimoji="1" lang="en-US" altLang="ja-JP" smtClean="0"/>
              <a:t>SACSIS06</a:t>
            </a:r>
            <a:endParaRPr kumimoji="1" lang="ja-JP" alt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00" tIns="45702" rIns="91400" bIns="45702" rtlCol="0" anchor="ctr"/>
          <a:lstStyle>
            <a:lvl1pPr algn="r">
              <a:defRPr sz="1200">
                <a:solidFill>
                  <a:schemeClr val="tx1">
                    <a:tint val="75000"/>
                  </a:schemeClr>
                </a:solidFill>
              </a:defRPr>
            </a:lvl1pPr>
          </a:lstStyle>
          <a:p>
            <a:fld id="{BE48A742-830E-1B4A-A68F-7784605FE0AC}" type="slidenum">
              <a:rPr kumimoji="1" lang="ja-JP" altLang="en-US" smtClean="0"/>
              <a:t>‹#›</a:t>
            </a:fld>
            <a:endParaRPr kumimoji="1" lang="ja-JP" altLang="en-US"/>
          </a:p>
        </p:txBody>
      </p:sp>
    </p:spTree>
    <p:extLst>
      <p:ext uri="{BB962C8B-B14F-4D97-AF65-F5344CB8AC3E}">
        <p14:creationId xmlns:p14="http://schemas.microsoft.com/office/powerpoint/2010/main" val="1345801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dt="0"/>
  <p:txStyles>
    <p:titleStyle>
      <a:lvl1pPr algn="ctr" defTabSz="457011" rtl="0" eaLnBrk="1" latinLnBrk="0" hangingPunct="1">
        <a:spcBef>
          <a:spcPct val="0"/>
        </a:spcBef>
        <a:buNone/>
        <a:defRPr kumimoji="1" sz="4400" kern="1200">
          <a:solidFill>
            <a:schemeClr val="tx1"/>
          </a:solidFill>
          <a:latin typeface="+mj-lt"/>
          <a:ea typeface="+mj-ea"/>
          <a:cs typeface="+mj-cs"/>
        </a:defRPr>
      </a:lvl1pPr>
    </p:titleStyle>
    <p:bodyStyle>
      <a:lvl1pPr marL="342758" indent="-342758" algn="l" defTabSz="457011" rtl="0" eaLnBrk="1" latinLnBrk="0" hangingPunct="1">
        <a:spcBef>
          <a:spcPct val="20000"/>
        </a:spcBef>
        <a:buFont typeface="Arial"/>
        <a:buChar char="•"/>
        <a:defRPr kumimoji="1" sz="3200" kern="1200">
          <a:solidFill>
            <a:schemeClr val="tx1"/>
          </a:solidFill>
          <a:latin typeface="+mn-lt"/>
          <a:ea typeface="+mn-ea"/>
          <a:cs typeface="+mn-cs"/>
        </a:defRPr>
      </a:lvl1pPr>
      <a:lvl2pPr marL="742642" indent="-285630" algn="l" defTabSz="457011" rtl="0" eaLnBrk="1" latinLnBrk="0" hangingPunct="1">
        <a:spcBef>
          <a:spcPct val="20000"/>
        </a:spcBef>
        <a:buFont typeface="Arial"/>
        <a:buChar char="–"/>
        <a:defRPr kumimoji="1" sz="2800" kern="1200">
          <a:solidFill>
            <a:schemeClr val="tx1"/>
          </a:solidFill>
          <a:latin typeface="+mn-lt"/>
          <a:ea typeface="+mn-ea"/>
          <a:cs typeface="+mn-cs"/>
        </a:defRPr>
      </a:lvl2pPr>
      <a:lvl3pPr marL="1142528" indent="-228506" algn="l" defTabSz="457011" rtl="0" eaLnBrk="1" latinLnBrk="0" hangingPunct="1">
        <a:spcBef>
          <a:spcPct val="20000"/>
        </a:spcBef>
        <a:buFont typeface="Arial"/>
        <a:buChar char="•"/>
        <a:defRPr kumimoji="1" sz="2400" kern="1200">
          <a:solidFill>
            <a:schemeClr val="tx1"/>
          </a:solidFill>
          <a:latin typeface="+mn-lt"/>
          <a:ea typeface="+mn-ea"/>
          <a:cs typeface="+mn-cs"/>
        </a:defRPr>
      </a:lvl3pPr>
      <a:lvl4pPr marL="1599537" indent="-228506" algn="l" defTabSz="457011" rtl="0" eaLnBrk="1" latinLnBrk="0" hangingPunct="1">
        <a:spcBef>
          <a:spcPct val="20000"/>
        </a:spcBef>
        <a:buFont typeface="Arial"/>
        <a:buChar char="–"/>
        <a:defRPr kumimoji="1" sz="2000" kern="1200">
          <a:solidFill>
            <a:schemeClr val="tx1"/>
          </a:solidFill>
          <a:latin typeface="+mn-lt"/>
          <a:ea typeface="+mn-ea"/>
          <a:cs typeface="+mn-cs"/>
        </a:defRPr>
      </a:lvl4pPr>
      <a:lvl5pPr marL="2056547" indent="-228506" algn="l" defTabSz="457011" rtl="0" eaLnBrk="1" latinLnBrk="0" hangingPunct="1">
        <a:spcBef>
          <a:spcPct val="20000"/>
        </a:spcBef>
        <a:buFont typeface="Arial"/>
        <a:buChar char="»"/>
        <a:defRPr kumimoji="1" sz="2000" kern="1200">
          <a:solidFill>
            <a:schemeClr val="tx1"/>
          </a:solidFill>
          <a:latin typeface="+mn-lt"/>
          <a:ea typeface="+mn-ea"/>
          <a:cs typeface="+mn-cs"/>
        </a:defRPr>
      </a:lvl5pPr>
      <a:lvl6pPr marL="2513558" indent="-228506" algn="l" defTabSz="457011" rtl="0" eaLnBrk="1" latinLnBrk="0" hangingPunct="1">
        <a:spcBef>
          <a:spcPct val="20000"/>
        </a:spcBef>
        <a:buFont typeface="Arial"/>
        <a:buChar char="•"/>
        <a:defRPr kumimoji="1" sz="2000" kern="1200">
          <a:solidFill>
            <a:schemeClr val="tx1"/>
          </a:solidFill>
          <a:latin typeface="+mn-lt"/>
          <a:ea typeface="+mn-ea"/>
          <a:cs typeface="+mn-cs"/>
        </a:defRPr>
      </a:lvl6pPr>
      <a:lvl7pPr marL="2970568" indent="-228506" algn="l" defTabSz="457011" rtl="0" eaLnBrk="1" latinLnBrk="0" hangingPunct="1">
        <a:spcBef>
          <a:spcPct val="20000"/>
        </a:spcBef>
        <a:buFont typeface="Arial"/>
        <a:buChar char="•"/>
        <a:defRPr kumimoji="1" sz="2000" kern="1200">
          <a:solidFill>
            <a:schemeClr val="tx1"/>
          </a:solidFill>
          <a:latin typeface="+mn-lt"/>
          <a:ea typeface="+mn-ea"/>
          <a:cs typeface="+mn-cs"/>
        </a:defRPr>
      </a:lvl7pPr>
      <a:lvl8pPr marL="3427579" indent="-228506" algn="l" defTabSz="457011" rtl="0" eaLnBrk="1" latinLnBrk="0" hangingPunct="1">
        <a:spcBef>
          <a:spcPct val="20000"/>
        </a:spcBef>
        <a:buFont typeface="Arial"/>
        <a:buChar char="•"/>
        <a:defRPr kumimoji="1" sz="2000" kern="1200">
          <a:solidFill>
            <a:schemeClr val="tx1"/>
          </a:solidFill>
          <a:latin typeface="+mn-lt"/>
          <a:ea typeface="+mn-ea"/>
          <a:cs typeface="+mn-cs"/>
        </a:defRPr>
      </a:lvl8pPr>
      <a:lvl9pPr marL="3884589" indent="-228506" algn="l" defTabSz="457011"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011" rtl="0" eaLnBrk="1" latinLnBrk="0" hangingPunct="1">
        <a:defRPr kumimoji="1" sz="1800" kern="1200">
          <a:solidFill>
            <a:schemeClr val="tx1"/>
          </a:solidFill>
          <a:latin typeface="+mn-lt"/>
          <a:ea typeface="+mn-ea"/>
          <a:cs typeface="+mn-cs"/>
        </a:defRPr>
      </a:lvl1pPr>
      <a:lvl2pPr marL="457011" algn="l" defTabSz="457011" rtl="0" eaLnBrk="1" latinLnBrk="0" hangingPunct="1">
        <a:defRPr kumimoji="1" sz="1800" kern="1200">
          <a:solidFill>
            <a:schemeClr val="tx1"/>
          </a:solidFill>
          <a:latin typeface="+mn-lt"/>
          <a:ea typeface="+mn-ea"/>
          <a:cs typeface="+mn-cs"/>
        </a:defRPr>
      </a:lvl2pPr>
      <a:lvl3pPr marL="914021" algn="l" defTabSz="457011" rtl="0" eaLnBrk="1" latinLnBrk="0" hangingPunct="1">
        <a:defRPr kumimoji="1" sz="1800" kern="1200">
          <a:solidFill>
            <a:schemeClr val="tx1"/>
          </a:solidFill>
          <a:latin typeface="+mn-lt"/>
          <a:ea typeface="+mn-ea"/>
          <a:cs typeface="+mn-cs"/>
        </a:defRPr>
      </a:lvl3pPr>
      <a:lvl4pPr marL="1371032" algn="l" defTabSz="457011" rtl="0" eaLnBrk="1" latinLnBrk="0" hangingPunct="1">
        <a:defRPr kumimoji="1" sz="1800" kern="1200">
          <a:solidFill>
            <a:schemeClr val="tx1"/>
          </a:solidFill>
          <a:latin typeface="+mn-lt"/>
          <a:ea typeface="+mn-ea"/>
          <a:cs typeface="+mn-cs"/>
        </a:defRPr>
      </a:lvl4pPr>
      <a:lvl5pPr marL="1828041" algn="l" defTabSz="457011" rtl="0" eaLnBrk="1" latinLnBrk="0" hangingPunct="1">
        <a:defRPr kumimoji="1" sz="1800" kern="1200">
          <a:solidFill>
            <a:schemeClr val="tx1"/>
          </a:solidFill>
          <a:latin typeface="+mn-lt"/>
          <a:ea typeface="+mn-ea"/>
          <a:cs typeface="+mn-cs"/>
        </a:defRPr>
      </a:lvl5pPr>
      <a:lvl6pPr marL="2285052" algn="l" defTabSz="457011" rtl="0" eaLnBrk="1" latinLnBrk="0" hangingPunct="1">
        <a:defRPr kumimoji="1" sz="1800" kern="1200">
          <a:solidFill>
            <a:schemeClr val="tx1"/>
          </a:solidFill>
          <a:latin typeface="+mn-lt"/>
          <a:ea typeface="+mn-ea"/>
          <a:cs typeface="+mn-cs"/>
        </a:defRPr>
      </a:lvl6pPr>
      <a:lvl7pPr marL="2742062" algn="l" defTabSz="457011" rtl="0" eaLnBrk="1" latinLnBrk="0" hangingPunct="1">
        <a:defRPr kumimoji="1" sz="1800" kern="1200">
          <a:solidFill>
            <a:schemeClr val="tx1"/>
          </a:solidFill>
          <a:latin typeface="+mn-lt"/>
          <a:ea typeface="+mn-ea"/>
          <a:cs typeface="+mn-cs"/>
        </a:defRPr>
      </a:lvl7pPr>
      <a:lvl8pPr marL="3199072" algn="l" defTabSz="457011" rtl="0" eaLnBrk="1" latinLnBrk="0" hangingPunct="1">
        <a:defRPr kumimoji="1" sz="1800" kern="1200">
          <a:solidFill>
            <a:schemeClr val="tx1"/>
          </a:solidFill>
          <a:latin typeface="+mn-lt"/>
          <a:ea typeface="+mn-ea"/>
          <a:cs typeface="+mn-cs"/>
        </a:defRPr>
      </a:lvl8pPr>
      <a:lvl9pPr marL="3656083" algn="l" defTabSz="457011"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ja-JP"/>
              <a:t>Click to edit the title text format</a:t>
            </a:r>
          </a:p>
        </p:txBody>
      </p:sp>
      <p:sp>
        <p:nvSpPr>
          <p:cNvPr id="1026" name="Rectangle 2"/>
          <p:cNvSpPr>
            <a:spLocks noGrp="1" noChangeArrowheads="1"/>
          </p:cNvSpPr>
          <p:nvPr>
            <p:ph type="body" idx="1"/>
          </p:nvPr>
        </p:nvSpPr>
        <p:spPr bwMode="auto">
          <a:xfrm>
            <a:off x="456481" y="1604332"/>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25595" rIns="0" bIns="0" numCol="1" anchor="t" anchorCtr="0" compatLnSpc="1">
            <a:prstTxWarp prst="textNoShape">
              <a:avLst/>
            </a:prstTxWarp>
          </a:bodyPr>
          <a:lstStyle/>
          <a:p>
            <a:pPr lvl="0"/>
            <a:r>
              <a:rPr lang="en-GB" altLang="ja-JP"/>
              <a:t>Click to edit the outline text format</a:t>
            </a:r>
          </a:p>
          <a:p>
            <a:pPr lvl="1"/>
            <a:r>
              <a:rPr lang="en-GB" altLang="ja-JP"/>
              <a:t>Second Outline Level</a:t>
            </a:r>
          </a:p>
          <a:p>
            <a:pPr lvl="2"/>
            <a:r>
              <a:rPr lang="en-GB" altLang="ja-JP"/>
              <a:t>Third Outline Level</a:t>
            </a:r>
          </a:p>
          <a:p>
            <a:pPr lvl="3"/>
            <a:r>
              <a:rPr lang="en-GB" altLang="ja-JP"/>
              <a:t>Fourth Outline Level</a:t>
            </a:r>
          </a:p>
          <a:p>
            <a:pPr lvl="4"/>
            <a:r>
              <a:rPr lang="en-GB" altLang="ja-JP"/>
              <a:t>Fifth Outline Level</a:t>
            </a:r>
          </a:p>
          <a:p>
            <a:pPr lvl="4"/>
            <a:r>
              <a:rPr lang="en-GB" altLang="ja-JP"/>
              <a:t>Sixth Outline Level</a:t>
            </a:r>
          </a:p>
          <a:p>
            <a:pPr lvl="4"/>
            <a:r>
              <a:rPr lang="en-GB" altLang="ja-JP"/>
              <a:t>Seventh Outline Level</a:t>
            </a:r>
          </a:p>
          <a:p>
            <a:pPr lvl="4"/>
            <a:r>
              <a:rPr lang="en-GB" altLang="ja-JP"/>
              <a:t>Eighth Outline Level</a:t>
            </a:r>
          </a:p>
          <a:p>
            <a:pPr lvl="4"/>
            <a:r>
              <a:rPr lang="en-GB" altLang="ja-JP"/>
              <a:t>Ninth Outline Level</a:t>
            </a:r>
          </a:p>
        </p:txBody>
      </p:sp>
      <p:sp>
        <p:nvSpPr>
          <p:cNvPr id="1027" name="Rectangle 3"/>
          <p:cNvSpPr>
            <a:spLocks noGrp="1" noChangeArrowheads="1"/>
          </p:cNvSpPr>
          <p:nvPr>
            <p:ph type="dt"/>
          </p:nvPr>
        </p:nvSpPr>
        <p:spPr bwMode="auto">
          <a:xfrm>
            <a:off x="456484"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tabLst>
                <a:tab pos="656446" algn="l"/>
                <a:tab pos="1312888" algn="l"/>
                <a:tab pos="1969337" algn="l"/>
              </a:tabLst>
              <a:defRPr sz="1300">
                <a:solidFill>
                  <a:srgbClr val="000000"/>
                </a:solidFill>
                <a:latin typeface="Times New Roman" charset="0"/>
              </a:defRPr>
            </a:lvl1pPr>
          </a:lstStyle>
          <a:p>
            <a:pPr defTabSz="414597" fontAlgn="base" hangingPunct="0">
              <a:lnSpc>
                <a:spcPct val="93000"/>
              </a:lnSpc>
              <a:spcBef>
                <a:spcPct val="0"/>
              </a:spcBef>
              <a:spcAft>
                <a:spcPct val="0"/>
              </a:spcAft>
              <a:buClr>
                <a:srgbClr val="000000"/>
              </a:buClr>
              <a:buSzPct val="100000"/>
            </a:pPr>
            <a:fld id="{84002AE3-C7C8-6143-9A16-01D065A41806}" type="datetime1">
              <a:rPr kumimoji="0" lang="en-US" altLang="ja-JP" smtClean="0">
                <a:ea typeface="ＭＳ Ｐゴシック" charset="0"/>
                <a:cs typeface="DejaVu Sans" charset="0"/>
              </a:rPr>
              <a:t>8/24/12</a:t>
            </a:fld>
            <a:endParaRPr kumimoji="0" lang="en-US" smtClean="0">
              <a:ea typeface="ＭＳ Ｐゴシック" charset="0"/>
              <a:cs typeface="DejaVu Sans" charset="0"/>
            </a:endParaRPr>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ctr">
              <a:tabLst>
                <a:tab pos="656446" algn="l"/>
                <a:tab pos="1312888" algn="l"/>
                <a:tab pos="1969337" algn="l"/>
                <a:tab pos="2625782" algn="l"/>
              </a:tabLst>
              <a:defRPr sz="1300">
                <a:solidFill>
                  <a:srgbClr val="000000"/>
                </a:solidFill>
                <a:latin typeface="Times New Roman" charset="0"/>
              </a:defRPr>
            </a:lvl1pPr>
          </a:lstStyle>
          <a:p>
            <a:pPr defTabSz="414597" fontAlgn="base" hangingPunct="0">
              <a:lnSpc>
                <a:spcPct val="93000"/>
              </a:lnSpc>
              <a:spcBef>
                <a:spcPct val="0"/>
              </a:spcBef>
              <a:spcAft>
                <a:spcPct val="0"/>
              </a:spcAft>
              <a:buClr>
                <a:srgbClr val="000000"/>
              </a:buClr>
              <a:buSzPct val="100000"/>
            </a:pPr>
            <a:r>
              <a:rPr kumimoji="0" lang="en-US" smtClean="0">
                <a:ea typeface="ＭＳ Ｐゴシック" charset="0"/>
                <a:cs typeface="DejaVu Sans" charset="0"/>
              </a:rPr>
              <a:t>SACSIS06</a:t>
            </a:r>
          </a:p>
        </p:txBody>
      </p:sp>
      <p:sp>
        <p:nvSpPr>
          <p:cNvPr id="1029" name="Rectangle 5"/>
          <p:cNvSpPr>
            <a:spLocks noGrp="1" noChangeArrowheads="1"/>
          </p:cNvSpPr>
          <p:nvPr>
            <p:ph type="sldNum"/>
          </p:nvPr>
        </p:nvSpPr>
        <p:spPr bwMode="auto">
          <a:xfrm>
            <a:off x="6556324"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tabLst>
                <a:tab pos="656446" algn="l"/>
                <a:tab pos="1312888" algn="l"/>
                <a:tab pos="1969337" algn="l"/>
              </a:tabLst>
              <a:defRPr sz="1300">
                <a:solidFill>
                  <a:srgbClr val="000000"/>
                </a:solidFill>
                <a:latin typeface="Times New Roman" charset="0"/>
              </a:defRPr>
            </a:lvl1pPr>
          </a:lstStyle>
          <a:p>
            <a:pPr defTabSz="414597" fontAlgn="base" hangingPunct="0">
              <a:lnSpc>
                <a:spcPct val="93000"/>
              </a:lnSpc>
              <a:spcBef>
                <a:spcPct val="0"/>
              </a:spcBef>
              <a:spcAft>
                <a:spcPct val="0"/>
              </a:spcAft>
              <a:buClr>
                <a:srgbClr val="000000"/>
              </a:buClr>
              <a:buSzPct val="100000"/>
            </a:pPr>
            <a:fld id="{39979D5E-F653-0040-B519-E7FC4EE7EDA5}" type="slidenum">
              <a:rPr kumimoji="0" lang="en-US" smtClean="0">
                <a:ea typeface="ＭＳ Ｐゴシック" charset="0"/>
                <a:cs typeface="DejaVu Sans" charset="0"/>
              </a:rPr>
              <a:pPr defTabSz="414597" fontAlgn="base" hangingPunct="0">
                <a:lnSpc>
                  <a:spcPct val="93000"/>
                </a:lnSpc>
                <a:spcBef>
                  <a:spcPct val="0"/>
                </a:spcBef>
                <a:spcAft>
                  <a:spcPct val="0"/>
                </a:spcAft>
                <a:buClr>
                  <a:srgbClr val="000000"/>
                </a:buClr>
                <a:buSzPct val="100000"/>
              </a:pPr>
              <a:t>‹#›</a:t>
            </a:fld>
            <a:endParaRPr kumimoji="0" lang="en-US" smtClean="0">
              <a:ea typeface="ＭＳ Ｐゴシック" charset="0"/>
              <a:cs typeface="DejaVu Sans" charset="0"/>
            </a:endParaRPr>
          </a:p>
        </p:txBody>
      </p:sp>
    </p:spTree>
    <p:extLst>
      <p:ext uri="{BB962C8B-B14F-4D97-AF65-F5344CB8AC3E}">
        <p14:creationId xmlns:p14="http://schemas.microsoft.com/office/powerpoint/2010/main" val="3051866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14597"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mj-lt"/>
          <a:ea typeface="+mj-ea"/>
          <a:cs typeface="+mj-cs"/>
        </a:defRPr>
      </a:lvl1pPr>
      <a:lvl2pPr marL="673720" indent="-259124" algn="ctr" defTabSz="414597"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2pPr>
      <a:lvl3pPr marL="1036491" indent="-207299" algn="ctr" defTabSz="414597"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3pPr>
      <a:lvl4pPr marL="1451090" indent="-207299" algn="ctr" defTabSz="414597"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4pPr>
      <a:lvl5pPr marL="1865687" indent="-207299" algn="ctr" defTabSz="414597"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5pPr>
      <a:lvl6pPr marL="2280285" indent="-207299" algn="ctr" defTabSz="414597"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6pPr>
      <a:lvl7pPr marL="2694882" indent="-207299" algn="ctr" defTabSz="414597"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7pPr>
      <a:lvl8pPr marL="3109480" indent="-207299" algn="ctr" defTabSz="414597"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8pPr>
      <a:lvl9pPr marL="3524075" indent="-207299" algn="ctr" defTabSz="414597"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9pPr>
    </p:titleStyle>
    <p:bodyStyle>
      <a:lvl1pPr marL="310948" indent="-310948" algn="l" defTabSz="414597" rtl="0" fontAlgn="base" hangingPunct="0">
        <a:lnSpc>
          <a:spcPct val="93000"/>
        </a:lnSpc>
        <a:spcBef>
          <a:spcPct val="0"/>
        </a:spcBef>
        <a:spcAft>
          <a:spcPts val="1293"/>
        </a:spcAft>
        <a:buClr>
          <a:srgbClr val="000000"/>
        </a:buClr>
        <a:buSzPct val="100000"/>
        <a:buFont typeface="Times New Roman" charset="0"/>
        <a:defRPr sz="2900">
          <a:solidFill>
            <a:srgbClr val="000000"/>
          </a:solidFill>
          <a:latin typeface="+mn-lt"/>
          <a:ea typeface="+mn-ea"/>
          <a:cs typeface="+mn-cs"/>
        </a:defRPr>
      </a:lvl1pPr>
      <a:lvl2pPr marL="673720" indent="-259124" algn="l" defTabSz="414597" rtl="0" fontAlgn="base" hangingPunct="0">
        <a:lnSpc>
          <a:spcPct val="93000"/>
        </a:lnSpc>
        <a:spcBef>
          <a:spcPct val="0"/>
        </a:spcBef>
        <a:spcAft>
          <a:spcPts val="1032"/>
        </a:spcAft>
        <a:buClr>
          <a:srgbClr val="000000"/>
        </a:buClr>
        <a:buSzPct val="100000"/>
        <a:buFont typeface="Times New Roman" charset="0"/>
        <a:defRPr sz="2500">
          <a:solidFill>
            <a:srgbClr val="000000"/>
          </a:solidFill>
          <a:latin typeface="+mn-lt"/>
          <a:ea typeface="+mn-ea"/>
          <a:cs typeface="+mn-cs"/>
        </a:defRPr>
      </a:lvl2pPr>
      <a:lvl3pPr marL="1036491" indent="-207299" algn="l" defTabSz="414597" rtl="0" fontAlgn="base" hangingPunct="0">
        <a:lnSpc>
          <a:spcPct val="93000"/>
        </a:lnSpc>
        <a:spcBef>
          <a:spcPct val="0"/>
        </a:spcBef>
        <a:spcAft>
          <a:spcPts val="771"/>
        </a:spcAft>
        <a:buClr>
          <a:srgbClr val="000000"/>
        </a:buClr>
        <a:buSzPct val="100000"/>
        <a:buFont typeface="Times New Roman" charset="0"/>
        <a:defRPr sz="2200">
          <a:solidFill>
            <a:srgbClr val="000000"/>
          </a:solidFill>
          <a:latin typeface="+mn-lt"/>
          <a:ea typeface="+mn-ea"/>
          <a:cs typeface="+mn-cs"/>
        </a:defRPr>
      </a:lvl3pPr>
      <a:lvl4pPr marL="1451090" indent="-207299" algn="l" defTabSz="414597" rtl="0" fontAlgn="base" hangingPunct="0">
        <a:lnSpc>
          <a:spcPct val="93000"/>
        </a:lnSpc>
        <a:spcBef>
          <a:spcPct val="0"/>
        </a:spcBef>
        <a:spcAft>
          <a:spcPts val="522"/>
        </a:spcAft>
        <a:buClr>
          <a:srgbClr val="000000"/>
        </a:buClr>
        <a:buSzPct val="100000"/>
        <a:buFont typeface="Times New Roman" charset="0"/>
        <a:defRPr sz="1800">
          <a:solidFill>
            <a:srgbClr val="000000"/>
          </a:solidFill>
          <a:latin typeface="+mn-lt"/>
          <a:ea typeface="+mn-ea"/>
          <a:cs typeface="+mn-cs"/>
        </a:defRPr>
      </a:lvl4pPr>
      <a:lvl5pPr marL="1865687" indent="-207299" algn="l" defTabSz="414597" rtl="0" fontAlgn="base" hangingPunct="0">
        <a:lnSpc>
          <a:spcPct val="93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5pPr>
      <a:lvl6pPr marL="2280285" indent="-207299" algn="l" defTabSz="414597" rtl="0" fontAlgn="base" hangingPunct="0">
        <a:lnSpc>
          <a:spcPct val="93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6pPr>
      <a:lvl7pPr marL="2694882" indent="-207299" algn="l" defTabSz="414597" rtl="0" fontAlgn="base" hangingPunct="0">
        <a:lnSpc>
          <a:spcPct val="93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7pPr>
      <a:lvl8pPr marL="3109480" indent="-207299" algn="l" defTabSz="414597" rtl="0" fontAlgn="base" hangingPunct="0">
        <a:lnSpc>
          <a:spcPct val="93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8pPr>
      <a:lvl9pPr marL="3524075" indent="-207299" algn="l" defTabSz="414597" rtl="0" fontAlgn="base" hangingPunct="0">
        <a:lnSpc>
          <a:spcPct val="93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9pPr>
    </p:bodyStyle>
    <p:otherStyle>
      <a:defPPr>
        <a:defRPr lang="ja-JP"/>
      </a:defPPr>
      <a:lvl1pPr marL="0" algn="l" defTabSz="414597" rtl="0" eaLnBrk="1" latinLnBrk="0" hangingPunct="1">
        <a:defRPr kumimoji="1" sz="1600" kern="1200">
          <a:solidFill>
            <a:schemeClr val="tx1"/>
          </a:solidFill>
          <a:latin typeface="+mn-lt"/>
          <a:ea typeface="+mn-ea"/>
          <a:cs typeface="+mn-cs"/>
        </a:defRPr>
      </a:lvl1pPr>
      <a:lvl2pPr marL="414597" algn="l" defTabSz="414597" rtl="0" eaLnBrk="1" latinLnBrk="0" hangingPunct="1">
        <a:defRPr kumimoji="1" sz="1600" kern="1200">
          <a:solidFill>
            <a:schemeClr val="tx1"/>
          </a:solidFill>
          <a:latin typeface="+mn-lt"/>
          <a:ea typeface="+mn-ea"/>
          <a:cs typeface="+mn-cs"/>
        </a:defRPr>
      </a:lvl2pPr>
      <a:lvl3pPr marL="829194" algn="l" defTabSz="414597" rtl="0" eaLnBrk="1" latinLnBrk="0" hangingPunct="1">
        <a:defRPr kumimoji="1" sz="1600" kern="1200">
          <a:solidFill>
            <a:schemeClr val="tx1"/>
          </a:solidFill>
          <a:latin typeface="+mn-lt"/>
          <a:ea typeface="+mn-ea"/>
          <a:cs typeface="+mn-cs"/>
        </a:defRPr>
      </a:lvl3pPr>
      <a:lvl4pPr marL="1243791" algn="l" defTabSz="414597" rtl="0" eaLnBrk="1" latinLnBrk="0" hangingPunct="1">
        <a:defRPr kumimoji="1" sz="1600" kern="1200">
          <a:solidFill>
            <a:schemeClr val="tx1"/>
          </a:solidFill>
          <a:latin typeface="+mn-lt"/>
          <a:ea typeface="+mn-ea"/>
          <a:cs typeface="+mn-cs"/>
        </a:defRPr>
      </a:lvl4pPr>
      <a:lvl5pPr marL="1658388" algn="l" defTabSz="414597" rtl="0" eaLnBrk="1" latinLnBrk="0" hangingPunct="1">
        <a:defRPr kumimoji="1" sz="1600" kern="1200">
          <a:solidFill>
            <a:schemeClr val="tx1"/>
          </a:solidFill>
          <a:latin typeface="+mn-lt"/>
          <a:ea typeface="+mn-ea"/>
          <a:cs typeface="+mn-cs"/>
        </a:defRPr>
      </a:lvl5pPr>
      <a:lvl6pPr marL="2072986" algn="l" defTabSz="414597" rtl="0" eaLnBrk="1" latinLnBrk="0" hangingPunct="1">
        <a:defRPr kumimoji="1" sz="1600" kern="1200">
          <a:solidFill>
            <a:schemeClr val="tx1"/>
          </a:solidFill>
          <a:latin typeface="+mn-lt"/>
          <a:ea typeface="+mn-ea"/>
          <a:cs typeface="+mn-cs"/>
        </a:defRPr>
      </a:lvl6pPr>
      <a:lvl7pPr marL="2487583" algn="l" defTabSz="414597" rtl="0" eaLnBrk="1" latinLnBrk="0" hangingPunct="1">
        <a:defRPr kumimoji="1" sz="1600" kern="1200">
          <a:solidFill>
            <a:schemeClr val="tx1"/>
          </a:solidFill>
          <a:latin typeface="+mn-lt"/>
          <a:ea typeface="+mn-ea"/>
          <a:cs typeface="+mn-cs"/>
        </a:defRPr>
      </a:lvl7pPr>
      <a:lvl8pPr marL="2902180" algn="l" defTabSz="414597" rtl="0" eaLnBrk="1" latinLnBrk="0" hangingPunct="1">
        <a:defRPr kumimoji="1" sz="1600" kern="1200">
          <a:solidFill>
            <a:schemeClr val="tx1"/>
          </a:solidFill>
          <a:latin typeface="+mn-lt"/>
          <a:ea typeface="+mn-ea"/>
          <a:cs typeface="+mn-cs"/>
        </a:defRPr>
      </a:lvl8pPr>
      <a:lvl9pPr marL="3316777" algn="l" defTabSz="414597" rtl="0" eaLnBrk="1" latinLnBrk="0" hangingPunct="1">
        <a:defRPr kumimoji="1"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5612"/>
            <a:ext cx="8229600" cy="823447"/>
          </a:xfrm>
          <a:prstGeom prst="rect">
            <a:avLst/>
          </a:prstGeom>
        </p:spPr>
        <p:txBody>
          <a:bodyPr vert="horz" lIns="91410" tIns="45706" rIns="91410" bIns="45706"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4024"/>
            <a:ext cx="8229600" cy="5437453"/>
          </a:xfrm>
          <a:prstGeom prst="rect">
            <a:avLst/>
          </a:prstGeom>
        </p:spPr>
        <p:txBody>
          <a:bodyPr vert="horz" lIns="91410" tIns="45706" rIns="91410" bIns="4570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10" tIns="45706" rIns="91410" bIns="45706" rtlCol="0" anchor="ctr"/>
          <a:lstStyle>
            <a:lvl1pPr algn="l">
              <a:defRPr sz="1200">
                <a:solidFill>
                  <a:schemeClr val="tx1">
                    <a:tint val="75000"/>
                  </a:schemeClr>
                </a:solidFill>
              </a:defRPr>
            </a:lvl1pPr>
          </a:lstStyle>
          <a:p>
            <a:pPr defTabSz="457059"/>
            <a:fld id="{F53BDC2A-722A-D742-BEA0-18B6754596F7}" type="datetime1">
              <a:rPr kumimoji="0" lang="en-US" altLang="ja-JP" smtClean="0">
                <a:solidFill>
                  <a:prstClr val="black">
                    <a:tint val="75000"/>
                  </a:prstClr>
                </a:solidFill>
                <a:latin typeface="Calibri"/>
              </a:rPr>
              <a:t>8/24/12</a:t>
            </a:fld>
            <a:endParaRPr kumimoji="0"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0" tIns="45706" rIns="91410" bIns="45706" rtlCol="0" anchor="ctr"/>
          <a:lstStyle>
            <a:lvl1pPr algn="ctr">
              <a:defRPr sz="1200">
                <a:solidFill>
                  <a:schemeClr val="tx1">
                    <a:tint val="75000"/>
                  </a:schemeClr>
                </a:solidFill>
              </a:defRPr>
            </a:lvl1pPr>
          </a:lstStyle>
          <a:p>
            <a:pPr defTabSz="457059"/>
            <a:r>
              <a:rPr kumimoji="0" lang="en-US" smtClean="0">
                <a:solidFill>
                  <a:prstClr val="black">
                    <a:tint val="75000"/>
                  </a:prstClr>
                </a:solidFill>
                <a:latin typeface="Calibri"/>
              </a:rPr>
              <a:t>SACSIS06</a:t>
            </a:r>
            <a:endParaRPr kumimoji="0"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0" tIns="45706" rIns="91410" bIns="45706" rtlCol="0" anchor="ctr"/>
          <a:lstStyle>
            <a:lvl1pPr algn="r">
              <a:defRPr sz="1200">
                <a:solidFill>
                  <a:schemeClr val="tx1">
                    <a:tint val="75000"/>
                  </a:schemeClr>
                </a:solidFill>
              </a:defRPr>
            </a:lvl1pPr>
          </a:lstStyle>
          <a:p>
            <a:pPr defTabSz="457059"/>
            <a:fld id="{DA6EF746-0DF2-124F-B770-DB6C2DD056BF}" type="slidenum">
              <a:rPr kumimoji="0" lang="en-US" smtClean="0">
                <a:solidFill>
                  <a:prstClr val="black">
                    <a:tint val="75000"/>
                  </a:prstClr>
                </a:solidFill>
                <a:latin typeface="Calibri"/>
              </a:rPr>
              <a:pPr defTabSz="457059"/>
              <a:t>‹#›</a:t>
            </a:fld>
            <a:endParaRPr kumimoji="0" lang="en-US">
              <a:solidFill>
                <a:prstClr val="black">
                  <a:tint val="75000"/>
                </a:prstClr>
              </a:solidFill>
              <a:latin typeface="Calibri"/>
            </a:endParaRPr>
          </a:p>
        </p:txBody>
      </p:sp>
    </p:spTree>
    <p:extLst>
      <p:ext uri="{BB962C8B-B14F-4D97-AF65-F5344CB8AC3E}">
        <p14:creationId xmlns:p14="http://schemas.microsoft.com/office/powerpoint/2010/main" val="3842968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457059" rtl="0" eaLnBrk="1" latinLnBrk="0" hangingPunct="1">
        <a:spcBef>
          <a:spcPct val="0"/>
        </a:spcBef>
        <a:buNone/>
        <a:defRPr sz="4400" b="1" kern="1200">
          <a:solidFill>
            <a:schemeClr val="tx1"/>
          </a:solidFill>
          <a:latin typeface="+mj-lt"/>
          <a:ea typeface="+mj-ea"/>
          <a:cs typeface="+mj-cs"/>
        </a:defRPr>
      </a:lvl1pPr>
    </p:titleStyle>
    <p:bodyStyle>
      <a:lvl1pPr marL="342793" indent="-342793" algn="l" defTabSz="457059" rtl="0" eaLnBrk="1" latinLnBrk="0" hangingPunct="1">
        <a:spcBef>
          <a:spcPct val="20000"/>
        </a:spcBef>
        <a:buFont typeface="Arial"/>
        <a:buChar char="•"/>
        <a:defRPr sz="3200" kern="1200">
          <a:solidFill>
            <a:schemeClr val="tx1"/>
          </a:solidFill>
          <a:latin typeface="+mn-lt"/>
          <a:ea typeface="+mn-ea"/>
          <a:cs typeface="+mn-cs"/>
        </a:defRPr>
      </a:lvl1pPr>
      <a:lvl2pPr marL="742719" indent="-285660" algn="l" defTabSz="457059" rtl="0" eaLnBrk="1" latinLnBrk="0" hangingPunct="1">
        <a:spcBef>
          <a:spcPct val="20000"/>
        </a:spcBef>
        <a:buFont typeface="Arial"/>
        <a:buChar char="–"/>
        <a:defRPr sz="2800" kern="1200">
          <a:solidFill>
            <a:schemeClr val="tx1"/>
          </a:solidFill>
          <a:latin typeface="+mn-lt"/>
          <a:ea typeface="+mn-ea"/>
          <a:cs typeface="+mn-cs"/>
        </a:defRPr>
      </a:lvl2pPr>
      <a:lvl3pPr marL="1142646" indent="-228529" algn="l" defTabSz="457059" rtl="0" eaLnBrk="1" latinLnBrk="0" hangingPunct="1">
        <a:spcBef>
          <a:spcPct val="20000"/>
        </a:spcBef>
        <a:buFont typeface="Arial"/>
        <a:buChar char="•"/>
        <a:defRPr sz="2400" kern="1200">
          <a:solidFill>
            <a:schemeClr val="tx1"/>
          </a:solidFill>
          <a:latin typeface="+mn-lt"/>
          <a:ea typeface="+mn-ea"/>
          <a:cs typeface="+mn-cs"/>
        </a:defRPr>
      </a:lvl3pPr>
      <a:lvl4pPr marL="1599702" indent="-228529" algn="l" defTabSz="457059" rtl="0" eaLnBrk="1" latinLnBrk="0" hangingPunct="1">
        <a:spcBef>
          <a:spcPct val="20000"/>
        </a:spcBef>
        <a:buFont typeface="Arial"/>
        <a:buChar char="–"/>
        <a:defRPr sz="2000" kern="1200">
          <a:solidFill>
            <a:schemeClr val="tx1"/>
          </a:solidFill>
          <a:latin typeface="+mn-lt"/>
          <a:ea typeface="+mn-ea"/>
          <a:cs typeface="+mn-cs"/>
        </a:defRPr>
      </a:lvl4pPr>
      <a:lvl5pPr marL="2056760" indent="-228529" algn="l" defTabSz="457059" rtl="0" eaLnBrk="1" latinLnBrk="0" hangingPunct="1">
        <a:spcBef>
          <a:spcPct val="20000"/>
        </a:spcBef>
        <a:buFont typeface="Arial"/>
        <a:buChar char="»"/>
        <a:defRPr sz="2000" kern="1200">
          <a:solidFill>
            <a:schemeClr val="tx1"/>
          </a:solidFill>
          <a:latin typeface="+mn-lt"/>
          <a:ea typeface="+mn-ea"/>
          <a:cs typeface="+mn-cs"/>
        </a:defRPr>
      </a:lvl5pPr>
      <a:lvl6pPr marL="2513818" indent="-228529" algn="l" defTabSz="457059" rtl="0" eaLnBrk="1" latinLnBrk="0" hangingPunct="1">
        <a:spcBef>
          <a:spcPct val="20000"/>
        </a:spcBef>
        <a:buFont typeface="Arial"/>
        <a:buChar char="•"/>
        <a:defRPr sz="2000" kern="1200">
          <a:solidFill>
            <a:schemeClr val="tx1"/>
          </a:solidFill>
          <a:latin typeface="+mn-lt"/>
          <a:ea typeface="+mn-ea"/>
          <a:cs typeface="+mn-cs"/>
        </a:defRPr>
      </a:lvl6pPr>
      <a:lvl7pPr marL="2970876" indent="-228529" algn="l" defTabSz="457059" rtl="0" eaLnBrk="1" latinLnBrk="0" hangingPunct="1">
        <a:spcBef>
          <a:spcPct val="20000"/>
        </a:spcBef>
        <a:buFont typeface="Arial"/>
        <a:buChar char="•"/>
        <a:defRPr sz="2000" kern="1200">
          <a:solidFill>
            <a:schemeClr val="tx1"/>
          </a:solidFill>
          <a:latin typeface="+mn-lt"/>
          <a:ea typeface="+mn-ea"/>
          <a:cs typeface="+mn-cs"/>
        </a:defRPr>
      </a:lvl7pPr>
      <a:lvl8pPr marL="3427934" indent="-228529" algn="l" defTabSz="457059" rtl="0" eaLnBrk="1" latinLnBrk="0" hangingPunct="1">
        <a:spcBef>
          <a:spcPct val="20000"/>
        </a:spcBef>
        <a:buFont typeface="Arial"/>
        <a:buChar char="•"/>
        <a:defRPr sz="2000" kern="1200">
          <a:solidFill>
            <a:schemeClr val="tx1"/>
          </a:solidFill>
          <a:latin typeface="+mn-lt"/>
          <a:ea typeface="+mn-ea"/>
          <a:cs typeface="+mn-cs"/>
        </a:defRPr>
      </a:lvl8pPr>
      <a:lvl9pPr marL="3884991" indent="-228529" algn="l" defTabSz="4570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6" algn="l" defTabSz="457059" rtl="0" eaLnBrk="1" latinLnBrk="0" hangingPunct="1">
        <a:defRPr sz="1800" kern="1200">
          <a:solidFill>
            <a:schemeClr val="tx1"/>
          </a:solidFill>
          <a:latin typeface="+mn-lt"/>
          <a:ea typeface="+mn-ea"/>
          <a:cs typeface="+mn-cs"/>
        </a:defRPr>
      </a:lvl3pPr>
      <a:lvl4pPr marL="1371174" algn="l" defTabSz="457059" rtl="0" eaLnBrk="1" latinLnBrk="0" hangingPunct="1">
        <a:defRPr sz="1800" kern="1200">
          <a:solidFill>
            <a:schemeClr val="tx1"/>
          </a:solidFill>
          <a:latin typeface="+mn-lt"/>
          <a:ea typeface="+mn-ea"/>
          <a:cs typeface="+mn-cs"/>
        </a:defRPr>
      </a:lvl4pPr>
      <a:lvl5pPr marL="1828231" algn="l" defTabSz="457059" rtl="0" eaLnBrk="1" latinLnBrk="0" hangingPunct="1">
        <a:defRPr sz="1800" kern="1200">
          <a:solidFill>
            <a:schemeClr val="tx1"/>
          </a:solidFill>
          <a:latin typeface="+mn-lt"/>
          <a:ea typeface="+mn-ea"/>
          <a:cs typeface="+mn-cs"/>
        </a:defRPr>
      </a:lvl5pPr>
      <a:lvl6pPr marL="2285289" algn="l" defTabSz="457059" rtl="0" eaLnBrk="1" latinLnBrk="0" hangingPunct="1">
        <a:defRPr sz="1800" kern="1200">
          <a:solidFill>
            <a:schemeClr val="tx1"/>
          </a:solidFill>
          <a:latin typeface="+mn-lt"/>
          <a:ea typeface="+mn-ea"/>
          <a:cs typeface="+mn-cs"/>
        </a:defRPr>
      </a:lvl6pPr>
      <a:lvl7pPr marL="2742346" algn="l" defTabSz="457059" rtl="0" eaLnBrk="1" latinLnBrk="0" hangingPunct="1">
        <a:defRPr sz="1800" kern="1200">
          <a:solidFill>
            <a:schemeClr val="tx1"/>
          </a:solidFill>
          <a:latin typeface="+mn-lt"/>
          <a:ea typeface="+mn-ea"/>
          <a:cs typeface="+mn-cs"/>
        </a:defRPr>
      </a:lvl7pPr>
      <a:lvl8pPr marL="3199404" algn="l" defTabSz="457059" rtl="0" eaLnBrk="1" latinLnBrk="0" hangingPunct="1">
        <a:defRPr sz="1800" kern="1200">
          <a:solidFill>
            <a:schemeClr val="tx1"/>
          </a:solidFill>
          <a:latin typeface="+mn-lt"/>
          <a:ea typeface="+mn-ea"/>
          <a:cs typeface="+mn-cs"/>
        </a:defRPr>
      </a:lvl8pPr>
      <a:lvl9pPr marL="3656462" algn="l" defTabSz="45705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0" tIns="45706" rIns="91410"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10" tIns="45706" rIns="91410" bIns="4570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0" tIns="45706" rIns="91410" bIns="45706" rtlCol="0" anchor="ctr"/>
          <a:lstStyle>
            <a:lvl1pPr algn="ctr">
              <a:defRPr sz="1200">
                <a:solidFill>
                  <a:schemeClr val="tx1">
                    <a:tint val="75000"/>
                  </a:schemeClr>
                </a:solidFill>
              </a:defRPr>
            </a:lvl1pPr>
          </a:lstStyle>
          <a:p>
            <a:pPr defTabSz="914116"/>
            <a:r>
              <a:rPr kumimoji="0" lang="en-US" smtClean="0">
                <a:solidFill>
                  <a:prstClr val="black">
                    <a:tint val="75000"/>
                  </a:prstClr>
                </a:solidFill>
                <a:latin typeface="Calibri"/>
              </a:rPr>
              <a:t>SACSIS06</a:t>
            </a:r>
            <a:endParaRPr kumimoji="0"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0" tIns="45706" rIns="91410" bIns="45706" rtlCol="0" anchor="ctr"/>
          <a:lstStyle>
            <a:lvl1pPr algn="r">
              <a:defRPr sz="1200">
                <a:solidFill>
                  <a:schemeClr val="tx1">
                    <a:tint val="75000"/>
                  </a:schemeClr>
                </a:solidFill>
              </a:defRPr>
            </a:lvl1pPr>
          </a:lstStyle>
          <a:p>
            <a:pPr defTabSz="914116"/>
            <a:fld id="{BA9B540C-44DA-4F69-89C9-7C84606640D3}" type="slidenum">
              <a:rPr kumimoji="0" lang="en-US" smtClean="0">
                <a:solidFill>
                  <a:prstClr val="black">
                    <a:tint val="75000"/>
                  </a:prstClr>
                </a:solidFill>
                <a:latin typeface="Calibri"/>
              </a:rPr>
              <a:pPr defTabSz="914116"/>
              <a:t>‹#›</a:t>
            </a:fld>
            <a:endParaRPr kumimoji="0" lang="en-US" dirty="0">
              <a:solidFill>
                <a:prstClr val="black">
                  <a:tint val="75000"/>
                </a:prstClr>
              </a:solidFill>
              <a:latin typeface="Calibri"/>
            </a:endParaRPr>
          </a:p>
        </p:txBody>
      </p:sp>
    </p:spTree>
    <p:extLst>
      <p:ext uri="{BB962C8B-B14F-4D97-AF65-F5344CB8AC3E}">
        <p14:creationId xmlns:p14="http://schemas.microsoft.com/office/powerpoint/2010/main" val="3384304021"/>
      </p:ext>
    </p:extLst>
  </p:cSld>
  <p:clrMap bg1="lt1" tx1="dk1" bg2="lt2" tx2="dk2" accent1="accent1" accent2="accent2" accent3="accent3" accent4="accent4" accent5="accent5" accent6="accent6" hlink="hlink" folHlink="folHlink"/>
  <p:sldLayoutIdLst>
    <p:sldLayoutId id="2147483699" r:id="rId1"/>
    <p:sldLayoutId id="2147483700" r:id="rId2"/>
  </p:sldLayoutIdLst>
  <p:hf hdr="0" ftr="0" dt="0"/>
  <p:txStyles>
    <p:titleStyle>
      <a:lvl1pPr algn="l" defTabSz="457059" rtl="0" eaLnBrk="1" latinLnBrk="0" hangingPunct="1">
        <a:spcBef>
          <a:spcPct val="0"/>
        </a:spcBef>
        <a:buNone/>
        <a:defRPr sz="4400" kern="1200">
          <a:solidFill>
            <a:schemeClr val="tx1"/>
          </a:solidFill>
          <a:latin typeface="+mj-lt"/>
          <a:ea typeface="+mj-ea"/>
          <a:cs typeface="+mj-cs"/>
        </a:defRPr>
      </a:lvl1pPr>
    </p:titleStyle>
    <p:bodyStyle>
      <a:lvl1pPr marL="342793" indent="-342793" algn="l" defTabSz="457059" rtl="0" eaLnBrk="1" latinLnBrk="0" hangingPunct="1">
        <a:spcBef>
          <a:spcPct val="20000"/>
        </a:spcBef>
        <a:buFont typeface="Arial"/>
        <a:buChar char="•"/>
        <a:defRPr sz="3200" kern="1200">
          <a:solidFill>
            <a:schemeClr val="tx1"/>
          </a:solidFill>
          <a:latin typeface="+mn-lt"/>
          <a:ea typeface="+mn-ea"/>
          <a:cs typeface="+mn-cs"/>
        </a:defRPr>
      </a:lvl1pPr>
      <a:lvl2pPr marL="742719" indent="-285660" algn="l" defTabSz="457059"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2646" indent="-228529" algn="l" defTabSz="457059" rtl="0" eaLnBrk="1" latinLnBrk="0" hangingPunct="1">
        <a:spcBef>
          <a:spcPct val="20000"/>
        </a:spcBef>
        <a:buFont typeface="Arial"/>
        <a:buChar char="•"/>
        <a:defRPr sz="2400" kern="1200">
          <a:solidFill>
            <a:schemeClr val="tx1"/>
          </a:solidFill>
          <a:latin typeface="+mn-lt"/>
          <a:ea typeface="+mn-ea"/>
          <a:cs typeface="+mn-cs"/>
        </a:defRPr>
      </a:lvl3pPr>
      <a:lvl4pPr marL="1599702" indent="-228529" algn="l" defTabSz="457059" rtl="0" eaLnBrk="1" latinLnBrk="0" hangingPunct="1">
        <a:spcBef>
          <a:spcPct val="20000"/>
        </a:spcBef>
        <a:buFont typeface="Arial"/>
        <a:buChar char="–"/>
        <a:defRPr sz="2000" kern="1200">
          <a:solidFill>
            <a:srgbClr val="7F7F7F"/>
          </a:solidFill>
          <a:latin typeface="+mn-lt"/>
          <a:ea typeface="+mn-ea"/>
          <a:cs typeface="+mn-cs"/>
        </a:defRPr>
      </a:lvl4pPr>
      <a:lvl5pPr marL="2056760" indent="-228529" algn="l" defTabSz="457059" rtl="0" eaLnBrk="1" latinLnBrk="0" hangingPunct="1">
        <a:spcBef>
          <a:spcPct val="20000"/>
        </a:spcBef>
        <a:buFont typeface="Arial"/>
        <a:buChar char="»"/>
        <a:defRPr sz="2000" kern="1200">
          <a:solidFill>
            <a:schemeClr val="tx1"/>
          </a:solidFill>
          <a:latin typeface="+mn-lt"/>
          <a:ea typeface="+mn-ea"/>
          <a:cs typeface="+mn-cs"/>
        </a:defRPr>
      </a:lvl5pPr>
      <a:lvl6pPr marL="2513818" indent="-228529" algn="l" defTabSz="457059" rtl="0" eaLnBrk="1" latinLnBrk="0" hangingPunct="1">
        <a:spcBef>
          <a:spcPct val="20000"/>
        </a:spcBef>
        <a:buFont typeface="Arial"/>
        <a:buChar char="•"/>
        <a:defRPr sz="2000" kern="1200">
          <a:solidFill>
            <a:schemeClr val="tx1"/>
          </a:solidFill>
          <a:latin typeface="+mn-lt"/>
          <a:ea typeface="+mn-ea"/>
          <a:cs typeface="+mn-cs"/>
        </a:defRPr>
      </a:lvl6pPr>
      <a:lvl7pPr marL="2970876" indent="-228529" algn="l" defTabSz="457059" rtl="0" eaLnBrk="1" latinLnBrk="0" hangingPunct="1">
        <a:spcBef>
          <a:spcPct val="20000"/>
        </a:spcBef>
        <a:buFont typeface="Arial"/>
        <a:buChar char="•"/>
        <a:defRPr sz="2000" kern="1200">
          <a:solidFill>
            <a:schemeClr val="tx1"/>
          </a:solidFill>
          <a:latin typeface="+mn-lt"/>
          <a:ea typeface="+mn-ea"/>
          <a:cs typeface="+mn-cs"/>
        </a:defRPr>
      </a:lvl7pPr>
      <a:lvl8pPr marL="3427934" indent="-228529" algn="l" defTabSz="457059" rtl="0" eaLnBrk="1" latinLnBrk="0" hangingPunct="1">
        <a:spcBef>
          <a:spcPct val="20000"/>
        </a:spcBef>
        <a:buFont typeface="Arial"/>
        <a:buChar char="•"/>
        <a:defRPr sz="2000" kern="1200">
          <a:solidFill>
            <a:schemeClr val="tx1"/>
          </a:solidFill>
          <a:latin typeface="+mn-lt"/>
          <a:ea typeface="+mn-ea"/>
          <a:cs typeface="+mn-cs"/>
        </a:defRPr>
      </a:lvl8pPr>
      <a:lvl9pPr marL="3884991" indent="-228529" algn="l" defTabSz="4570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6" algn="l" defTabSz="457059" rtl="0" eaLnBrk="1" latinLnBrk="0" hangingPunct="1">
        <a:defRPr sz="1800" kern="1200">
          <a:solidFill>
            <a:schemeClr val="tx1"/>
          </a:solidFill>
          <a:latin typeface="+mn-lt"/>
          <a:ea typeface="+mn-ea"/>
          <a:cs typeface="+mn-cs"/>
        </a:defRPr>
      </a:lvl3pPr>
      <a:lvl4pPr marL="1371174" algn="l" defTabSz="457059" rtl="0" eaLnBrk="1" latinLnBrk="0" hangingPunct="1">
        <a:defRPr sz="1800" kern="1200">
          <a:solidFill>
            <a:schemeClr val="tx1"/>
          </a:solidFill>
          <a:latin typeface="+mn-lt"/>
          <a:ea typeface="+mn-ea"/>
          <a:cs typeface="+mn-cs"/>
        </a:defRPr>
      </a:lvl4pPr>
      <a:lvl5pPr marL="1828231" algn="l" defTabSz="457059" rtl="0" eaLnBrk="1" latinLnBrk="0" hangingPunct="1">
        <a:defRPr sz="1800" kern="1200">
          <a:solidFill>
            <a:schemeClr val="tx1"/>
          </a:solidFill>
          <a:latin typeface="+mn-lt"/>
          <a:ea typeface="+mn-ea"/>
          <a:cs typeface="+mn-cs"/>
        </a:defRPr>
      </a:lvl5pPr>
      <a:lvl6pPr marL="2285289" algn="l" defTabSz="457059" rtl="0" eaLnBrk="1" latinLnBrk="0" hangingPunct="1">
        <a:defRPr sz="1800" kern="1200">
          <a:solidFill>
            <a:schemeClr val="tx1"/>
          </a:solidFill>
          <a:latin typeface="+mn-lt"/>
          <a:ea typeface="+mn-ea"/>
          <a:cs typeface="+mn-cs"/>
        </a:defRPr>
      </a:lvl6pPr>
      <a:lvl7pPr marL="2742346" algn="l" defTabSz="457059" rtl="0" eaLnBrk="1" latinLnBrk="0" hangingPunct="1">
        <a:defRPr sz="1800" kern="1200">
          <a:solidFill>
            <a:schemeClr val="tx1"/>
          </a:solidFill>
          <a:latin typeface="+mn-lt"/>
          <a:ea typeface="+mn-ea"/>
          <a:cs typeface="+mn-cs"/>
        </a:defRPr>
      </a:lvl7pPr>
      <a:lvl8pPr marL="3199404" algn="l" defTabSz="457059" rtl="0" eaLnBrk="1" latinLnBrk="0" hangingPunct="1">
        <a:defRPr sz="1800" kern="1200">
          <a:solidFill>
            <a:schemeClr val="tx1"/>
          </a:solidFill>
          <a:latin typeface="+mn-lt"/>
          <a:ea typeface="+mn-ea"/>
          <a:cs typeface="+mn-cs"/>
        </a:defRPr>
      </a:lvl8pPr>
      <a:lvl9pPr marL="3656462" algn="l" defTabSz="4570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7.emf"/></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17.emf"/><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chart" Target="../charts/char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otes (page 2).png"/>
          <p:cNvPicPr>
            <a:picLocks noChangeAspect="1"/>
          </p:cNvPicPr>
          <p:nvPr/>
        </p:nvPicPr>
        <p:blipFill rotWithShape="1">
          <a:blip r:embed="rId2">
            <a:extLst>
              <a:ext uri="{28A0092B-C50C-407E-A947-70E740481C1C}">
                <a14:useLocalDpi xmlns:a14="http://schemas.microsoft.com/office/drawing/2010/main" val="0"/>
              </a:ext>
            </a:extLst>
          </a:blip>
          <a:srcRect l="15882" t="9235" r="30114" b="10139"/>
          <a:stretch/>
        </p:blipFill>
        <p:spPr>
          <a:xfrm rot="5400000">
            <a:off x="1008880" y="103766"/>
            <a:ext cx="1697498" cy="3053146"/>
          </a:xfrm>
          <a:prstGeom prst="rect">
            <a:avLst/>
          </a:prstGeom>
        </p:spPr>
      </p:pic>
      <p:sp>
        <p:nvSpPr>
          <p:cNvPr id="2" name="Title 1"/>
          <p:cNvSpPr>
            <a:spLocks noGrp="1"/>
          </p:cNvSpPr>
          <p:nvPr>
            <p:ph type="ctrTitle"/>
          </p:nvPr>
        </p:nvSpPr>
        <p:spPr/>
        <p:txBody>
          <a:bodyPr/>
          <a:lstStyle/>
          <a:p>
            <a:r>
              <a:rPr lang="en-US" altLang="ja-JP" dirty="0"/>
              <a:t>Challenges and Solutions in Large-Scale Computing Systems</a:t>
            </a:r>
            <a:endParaRPr kumimoji="1" lang="ja-JP" altLang="en-US" dirty="0"/>
          </a:p>
        </p:txBody>
      </p:sp>
      <p:sp>
        <p:nvSpPr>
          <p:cNvPr id="3" name="Subtitle 2"/>
          <p:cNvSpPr>
            <a:spLocks noGrp="1"/>
          </p:cNvSpPr>
          <p:nvPr>
            <p:ph type="subTitle" idx="1"/>
          </p:nvPr>
        </p:nvSpPr>
        <p:spPr/>
        <p:txBody>
          <a:bodyPr/>
          <a:lstStyle/>
          <a:p>
            <a:r>
              <a:rPr kumimoji="1" lang="en-US" altLang="ja-JP" dirty="0" smtClean="0">
                <a:solidFill>
                  <a:schemeClr val="tx1"/>
                </a:solidFill>
              </a:rPr>
              <a:t>Naoya Maruyama</a:t>
            </a:r>
          </a:p>
          <a:p>
            <a:r>
              <a:rPr lang="en-US" altLang="ja-JP" smtClean="0">
                <a:solidFill>
                  <a:schemeClr val="tx1"/>
                </a:solidFill>
              </a:rPr>
              <a:t>Aug 17, </a:t>
            </a:r>
            <a:r>
              <a:rPr lang="en-US" altLang="ja-JP" dirty="0" smtClean="0">
                <a:solidFill>
                  <a:schemeClr val="tx1"/>
                </a:solidFill>
              </a:rPr>
              <a:t>2012</a:t>
            </a:r>
            <a:endParaRPr kumimoji="1" lang="ja-JP" altLang="en-US" dirty="0">
              <a:solidFill>
                <a:schemeClr val="tx1"/>
              </a:solidFill>
            </a:endParaRPr>
          </a:p>
        </p:txBody>
      </p:sp>
      <p:sp>
        <p:nvSpPr>
          <p:cNvPr id="6" name="Slide Number Placeholder 5"/>
          <p:cNvSpPr>
            <a:spLocks noGrp="1"/>
          </p:cNvSpPr>
          <p:nvPr>
            <p:ph type="sldNum" sz="quarter" idx="12"/>
          </p:nvPr>
        </p:nvSpPr>
        <p:spPr/>
        <p:txBody>
          <a:bodyPr/>
          <a:lstStyle/>
          <a:p>
            <a:fld id="{BE48A742-830E-1B4A-A68F-7784605FE0AC}" type="slidenum">
              <a:rPr kumimoji="1" lang="ja-JP" altLang="en-US" smtClean="0"/>
              <a:t>1</a:t>
            </a:fld>
            <a:endParaRPr kumimoji="1" lang="ja-JP" altLang="en-US"/>
          </a:p>
        </p:txBody>
      </p:sp>
    </p:spTree>
    <p:extLst>
      <p:ext uri="{BB962C8B-B14F-4D97-AF65-F5344CB8AC3E}">
        <p14:creationId xmlns:p14="http://schemas.microsoft.com/office/powerpoint/2010/main" val="1779456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6"/>
          <p:cNvSpPr>
            <a:spLocks noGrp="1"/>
          </p:cNvSpPr>
          <p:nvPr>
            <p:ph type="sldNum" sz="quarter" idx="12"/>
          </p:nvPr>
        </p:nvSpPr>
        <p:spPr/>
        <p:txBody>
          <a:bodyPr/>
          <a:lstStyle/>
          <a:p>
            <a:fld id="{7ECAA478-38C6-9848-8F79-CD29F540996A}" type="slidenum">
              <a:rPr lang="en-US" altLang="ja-JP"/>
              <a:pPr/>
              <a:t>10</a:t>
            </a:fld>
            <a:endParaRPr lang="en-US" altLang="ja-JP"/>
          </a:p>
        </p:txBody>
      </p:sp>
      <p:sp>
        <p:nvSpPr>
          <p:cNvPr id="33794" name="Oval 2"/>
          <p:cNvSpPr>
            <a:spLocks noChangeArrowheads="1"/>
          </p:cNvSpPr>
          <p:nvPr/>
        </p:nvSpPr>
        <p:spPr bwMode="auto">
          <a:xfrm>
            <a:off x="3276603" y="914400"/>
            <a:ext cx="1295400" cy="12192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3795" name="Rectangle 3"/>
          <p:cNvSpPr>
            <a:spLocks noGrp="1" noChangeArrowheads="1"/>
          </p:cNvSpPr>
          <p:nvPr>
            <p:ph type="title"/>
          </p:nvPr>
        </p:nvSpPr>
        <p:spPr>
          <a:xfrm>
            <a:off x="0" y="-233360"/>
            <a:ext cx="9144000" cy="1143001"/>
          </a:xfrm>
        </p:spPr>
        <p:txBody>
          <a:bodyPr/>
          <a:lstStyle/>
          <a:p>
            <a:r>
              <a:rPr lang="en-US" altLang="ja-JP"/>
              <a:t>Defining the Suspect Score</a:t>
            </a:r>
          </a:p>
        </p:txBody>
      </p:sp>
      <p:sp>
        <p:nvSpPr>
          <p:cNvPr id="33796" name="Rectangle 4"/>
          <p:cNvSpPr>
            <a:spLocks noChangeArrowheads="1"/>
          </p:cNvSpPr>
          <p:nvPr/>
        </p:nvSpPr>
        <p:spPr bwMode="auto">
          <a:xfrm>
            <a:off x="0" y="3043238"/>
            <a:ext cx="9144000" cy="328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pPr marL="280901" indent="-280901">
              <a:spcBef>
                <a:spcPct val="20000"/>
              </a:spcBef>
              <a:buFontTx/>
              <a:buChar char="•"/>
            </a:pPr>
            <a:r>
              <a:rPr lang="en-US" altLang="ja-JP" sz="2800"/>
              <a:t>Common behavior = normal</a:t>
            </a:r>
          </a:p>
          <a:p>
            <a:pPr marL="280901" indent="-280901">
              <a:spcBef>
                <a:spcPct val="20000"/>
              </a:spcBef>
              <a:buFontTx/>
              <a:buChar char="•"/>
            </a:pPr>
            <a:r>
              <a:rPr lang="en-US" altLang="ja-JP" sz="2800"/>
              <a:t>Suspect score: </a:t>
            </a:r>
            <a:r>
              <a:rPr lang="el-GR" sz="2800"/>
              <a:t>σ</a:t>
            </a:r>
            <a:r>
              <a:rPr lang="en-US" altLang="ja-JP" sz="2800"/>
              <a:t>(h) = distance to nearest</a:t>
            </a:r>
            <a:r>
              <a:rPr lang="en-US" altLang="ja-JP" sz="2800" baseline="30000"/>
              <a:t> </a:t>
            </a:r>
            <a:r>
              <a:rPr lang="en-US" altLang="ja-JP" sz="2800"/>
              <a:t>neighbor</a:t>
            </a:r>
          </a:p>
          <a:p>
            <a:pPr marL="1087099" lvl="1" indent="-457059">
              <a:spcBef>
                <a:spcPct val="20000"/>
              </a:spcBef>
              <a:buFontTx/>
              <a:buChar char="–"/>
            </a:pPr>
            <a:r>
              <a:rPr lang="en-US" altLang="ja-JP" sz="2400"/>
              <a:t>Report process with the highest </a:t>
            </a:r>
            <a:r>
              <a:rPr lang="el-GR" sz="2400">
                <a:latin typeface="Times New Roman" charset="0"/>
              </a:rPr>
              <a:t>σ</a:t>
            </a:r>
            <a:r>
              <a:rPr lang="en-US" altLang="ja-JP" sz="2400"/>
              <a:t> to the analyst</a:t>
            </a:r>
            <a:endParaRPr lang="en-US" altLang="ja-JP" sz="2400">
              <a:latin typeface="Times New Roman" charset="0"/>
            </a:endParaRPr>
          </a:p>
          <a:p>
            <a:pPr marL="1087099" lvl="1" indent="-457059">
              <a:spcBef>
                <a:spcPct val="20000"/>
              </a:spcBef>
              <a:buFontTx/>
              <a:buChar char="–"/>
            </a:pPr>
            <a:r>
              <a:rPr lang="en-US" altLang="ja-JP" sz="2400">
                <a:latin typeface="Times New Roman" charset="0"/>
              </a:rPr>
              <a:t>h</a:t>
            </a:r>
            <a:r>
              <a:rPr lang="en-US" altLang="ja-JP" sz="2400"/>
              <a:t> is in the big mass, </a:t>
            </a:r>
            <a:r>
              <a:rPr lang="el-GR" sz="2400">
                <a:latin typeface="Times New Roman" charset="0"/>
              </a:rPr>
              <a:t>σ</a:t>
            </a:r>
            <a:r>
              <a:rPr lang="en-US" altLang="ja-JP" sz="2400">
                <a:latin typeface="Times New Roman" charset="0"/>
              </a:rPr>
              <a:t>(h)</a:t>
            </a:r>
            <a:r>
              <a:rPr lang="en-US" altLang="ja-JP" sz="2400"/>
              <a:t> is low, </a:t>
            </a:r>
            <a:r>
              <a:rPr lang="en-US" altLang="ja-JP" sz="2400">
                <a:latin typeface="Times New Roman" charset="0"/>
              </a:rPr>
              <a:t>h</a:t>
            </a:r>
            <a:r>
              <a:rPr lang="en-US" altLang="ja-JP" sz="2400"/>
              <a:t> is normal</a:t>
            </a:r>
          </a:p>
          <a:p>
            <a:pPr marL="1087099" lvl="1" indent="-457059">
              <a:spcBef>
                <a:spcPct val="20000"/>
              </a:spcBef>
              <a:buFontTx/>
              <a:buChar char="–"/>
            </a:pPr>
            <a:r>
              <a:rPr lang="en-US" altLang="ja-JP" sz="2400">
                <a:latin typeface="Times New Roman" charset="0"/>
              </a:rPr>
              <a:t>g</a:t>
            </a:r>
            <a:r>
              <a:rPr lang="en-US" altLang="ja-JP" sz="2400"/>
              <a:t> is a single outlier, </a:t>
            </a:r>
            <a:r>
              <a:rPr lang="el-GR" sz="2400">
                <a:latin typeface="Times New Roman" charset="0"/>
              </a:rPr>
              <a:t>σ</a:t>
            </a:r>
            <a:r>
              <a:rPr lang="en-US" altLang="ja-JP" sz="2400">
                <a:latin typeface="Times New Roman" charset="0"/>
              </a:rPr>
              <a:t>(g)</a:t>
            </a:r>
            <a:r>
              <a:rPr lang="en-US" altLang="ja-JP" sz="2400"/>
              <a:t> is high, </a:t>
            </a:r>
            <a:r>
              <a:rPr lang="en-US" altLang="ja-JP" sz="2400">
                <a:latin typeface="Times New Roman" charset="0"/>
              </a:rPr>
              <a:t>g</a:t>
            </a:r>
            <a:r>
              <a:rPr lang="en-US" altLang="ja-JP" sz="2400"/>
              <a:t> is an anomaly</a:t>
            </a:r>
          </a:p>
          <a:p>
            <a:pPr marL="280901" indent="-280901">
              <a:spcBef>
                <a:spcPct val="20000"/>
              </a:spcBef>
              <a:buFontTx/>
              <a:buChar char="•"/>
            </a:pPr>
            <a:r>
              <a:rPr lang="en-US" altLang="ja-JP" sz="2800"/>
              <a:t>What if there is more than one anomaly?</a:t>
            </a:r>
          </a:p>
        </p:txBody>
      </p:sp>
      <p:sp>
        <p:nvSpPr>
          <p:cNvPr id="33797" name="Oval 5"/>
          <p:cNvSpPr>
            <a:spLocks noChangeArrowheads="1"/>
          </p:cNvSpPr>
          <p:nvPr/>
        </p:nvSpPr>
        <p:spPr bwMode="auto">
          <a:xfrm>
            <a:off x="3867153" y="1020763"/>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3798" name="Oval 6"/>
          <p:cNvSpPr>
            <a:spLocks noChangeArrowheads="1"/>
          </p:cNvSpPr>
          <p:nvPr/>
        </p:nvSpPr>
        <p:spPr bwMode="auto">
          <a:xfrm>
            <a:off x="6002338" y="1447801"/>
            <a:ext cx="93662"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3799" name="Line 7"/>
          <p:cNvSpPr>
            <a:spLocks noChangeShapeType="1"/>
          </p:cNvSpPr>
          <p:nvPr/>
        </p:nvSpPr>
        <p:spPr bwMode="auto">
          <a:xfrm>
            <a:off x="4267200" y="2403476"/>
            <a:ext cx="0" cy="69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3800" name="Line 8"/>
          <p:cNvSpPr>
            <a:spLocks noChangeShapeType="1"/>
          </p:cNvSpPr>
          <p:nvPr/>
        </p:nvSpPr>
        <p:spPr bwMode="auto">
          <a:xfrm>
            <a:off x="5367338" y="2403476"/>
            <a:ext cx="0" cy="69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3801" name="Line 9"/>
          <p:cNvSpPr>
            <a:spLocks noChangeShapeType="1"/>
          </p:cNvSpPr>
          <p:nvPr/>
        </p:nvSpPr>
        <p:spPr bwMode="auto">
          <a:xfrm flipH="1">
            <a:off x="3090863" y="1360488"/>
            <a:ext cx="4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3802" name="Line 10"/>
          <p:cNvSpPr>
            <a:spLocks noChangeShapeType="1"/>
          </p:cNvSpPr>
          <p:nvPr/>
        </p:nvSpPr>
        <p:spPr bwMode="auto">
          <a:xfrm flipV="1">
            <a:off x="3133725" y="931863"/>
            <a:ext cx="0" cy="1552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3803" name="Line 11"/>
          <p:cNvSpPr>
            <a:spLocks noChangeShapeType="1"/>
          </p:cNvSpPr>
          <p:nvPr/>
        </p:nvSpPr>
        <p:spPr bwMode="auto">
          <a:xfrm flipV="1">
            <a:off x="3062291" y="2403477"/>
            <a:ext cx="2933700" cy="4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3804" name="Oval 12"/>
          <p:cNvSpPr>
            <a:spLocks noChangeArrowheads="1"/>
          </p:cNvSpPr>
          <p:nvPr/>
        </p:nvSpPr>
        <p:spPr bwMode="auto">
          <a:xfrm>
            <a:off x="4019553" y="1173163"/>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3805" name="Oval 13"/>
          <p:cNvSpPr>
            <a:spLocks noChangeArrowheads="1"/>
          </p:cNvSpPr>
          <p:nvPr/>
        </p:nvSpPr>
        <p:spPr bwMode="auto">
          <a:xfrm>
            <a:off x="4171953" y="1325566"/>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3806" name="Oval 14"/>
          <p:cNvSpPr>
            <a:spLocks noChangeArrowheads="1"/>
          </p:cNvSpPr>
          <p:nvPr/>
        </p:nvSpPr>
        <p:spPr bwMode="auto">
          <a:xfrm>
            <a:off x="4324353" y="1447801"/>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3807" name="Oval 15"/>
          <p:cNvSpPr>
            <a:spLocks noChangeArrowheads="1"/>
          </p:cNvSpPr>
          <p:nvPr/>
        </p:nvSpPr>
        <p:spPr bwMode="auto">
          <a:xfrm>
            <a:off x="3810003" y="1219202"/>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3808" name="Oval 16"/>
          <p:cNvSpPr>
            <a:spLocks noChangeArrowheads="1"/>
          </p:cNvSpPr>
          <p:nvPr/>
        </p:nvSpPr>
        <p:spPr bwMode="auto">
          <a:xfrm>
            <a:off x="3962403" y="1371603"/>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3809" name="Oval 17"/>
          <p:cNvSpPr>
            <a:spLocks noChangeArrowheads="1"/>
          </p:cNvSpPr>
          <p:nvPr/>
        </p:nvSpPr>
        <p:spPr bwMode="auto">
          <a:xfrm>
            <a:off x="4114803" y="1524000"/>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3810" name="Oval 18"/>
          <p:cNvSpPr>
            <a:spLocks noChangeArrowheads="1"/>
          </p:cNvSpPr>
          <p:nvPr/>
        </p:nvSpPr>
        <p:spPr bwMode="auto">
          <a:xfrm>
            <a:off x="4267203" y="1676400"/>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3811" name="Oval 19"/>
          <p:cNvSpPr>
            <a:spLocks noChangeArrowheads="1"/>
          </p:cNvSpPr>
          <p:nvPr/>
        </p:nvSpPr>
        <p:spPr bwMode="auto">
          <a:xfrm>
            <a:off x="3581403" y="1219202"/>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3812" name="Oval 20"/>
          <p:cNvSpPr>
            <a:spLocks noChangeArrowheads="1"/>
          </p:cNvSpPr>
          <p:nvPr/>
        </p:nvSpPr>
        <p:spPr bwMode="auto">
          <a:xfrm>
            <a:off x="3733803" y="1371603"/>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3813" name="Oval 21"/>
          <p:cNvSpPr>
            <a:spLocks noChangeArrowheads="1"/>
          </p:cNvSpPr>
          <p:nvPr/>
        </p:nvSpPr>
        <p:spPr bwMode="auto">
          <a:xfrm>
            <a:off x="3886203" y="1524000"/>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3814" name="Oval 22"/>
          <p:cNvSpPr>
            <a:spLocks noChangeArrowheads="1"/>
          </p:cNvSpPr>
          <p:nvPr/>
        </p:nvSpPr>
        <p:spPr bwMode="auto">
          <a:xfrm>
            <a:off x="3886203" y="1905000"/>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3815" name="Text Box 23"/>
          <p:cNvSpPr txBox="1">
            <a:spLocks noChangeArrowheads="1"/>
          </p:cNvSpPr>
          <p:nvPr/>
        </p:nvSpPr>
        <p:spPr bwMode="auto">
          <a:xfrm>
            <a:off x="6096000" y="1295403"/>
            <a:ext cx="381000"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spAutoFit/>
          </a:bodyPr>
          <a:lstStyle/>
          <a:p>
            <a:pPr>
              <a:spcBef>
                <a:spcPct val="50000"/>
              </a:spcBef>
            </a:pPr>
            <a:r>
              <a:rPr kumimoji="0" lang="en-US" altLang="ja-JP">
                <a:latin typeface="Times New Roman" charset="0"/>
              </a:rPr>
              <a:t>g</a:t>
            </a:r>
          </a:p>
        </p:txBody>
      </p:sp>
      <p:cxnSp>
        <p:nvCxnSpPr>
          <p:cNvPr id="33816" name="AutoShape 24"/>
          <p:cNvCxnSpPr>
            <a:cxnSpLocks noChangeShapeType="1"/>
            <a:stCxn id="33798" idx="2"/>
            <a:endCxn id="33806" idx="6"/>
          </p:cNvCxnSpPr>
          <p:nvPr/>
        </p:nvCxnSpPr>
        <p:spPr bwMode="auto">
          <a:xfrm flipH="1">
            <a:off x="4418013" y="1495425"/>
            <a:ext cx="1584325" cy="0"/>
          </a:xfrm>
          <a:prstGeom prst="straightConnector1">
            <a:avLst/>
          </a:prstGeom>
          <a:noFill/>
          <a:ln w="952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817" name="Text Box 25"/>
          <p:cNvSpPr txBox="1">
            <a:spLocks noChangeArrowheads="1"/>
          </p:cNvSpPr>
          <p:nvPr/>
        </p:nvSpPr>
        <p:spPr bwMode="auto">
          <a:xfrm>
            <a:off x="3962400" y="1752603"/>
            <a:ext cx="381000"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spAutoFit/>
          </a:bodyPr>
          <a:lstStyle/>
          <a:p>
            <a:pPr>
              <a:spcBef>
                <a:spcPct val="50000"/>
              </a:spcBef>
            </a:pPr>
            <a:r>
              <a:rPr kumimoji="0" lang="en-US" altLang="ja-JP">
                <a:latin typeface="Times New Roman" charset="0"/>
              </a:rPr>
              <a:t>h</a:t>
            </a:r>
          </a:p>
        </p:txBody>
      </p:sp>
      <p:sp>
        <p:nvSpPr>
          <p:cNvPr id="33818" name="Text Box 26"/>
          <p:cNvSpPr txBox="1">
            <a:spLocks noChangeArrowheads="1"/>
          </p:cNvSpPr>
          <p:nvPr/>
        </p:nvSpPr>
        <p:spPr bwMode="auto">
          <a:xfrm>
            <a:off x="4918076" y="1143003"/>
            <a:ext cx="796925"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spAutoFit/>
          </a:bodyPr>
          <a:lstStyle/>
          <a:p>
            <a:pPr>
              <a:spcBef>
                <a:spcPct val="50000"/>
              </a:spcBef>
            </a:pPr>
            <a:r>
              <a:rPr kumimoji="0" lang="el-GR">
                <a:latin typeface="Times New Roman" charset="0"/>
                <a:cs typeface="Arial" charset="0"/>
              </a:rPr>
              <a:t>σ</a:t>
            </a:r>
            <a:r>
              <a:rPr kumimoji="0" lang="en-US" altLang="ja-JP">
                <a:latin typeface="Times New Roman" charset="0"/>
              </a:rPr>
              <a:t>(g)</a:t>
            </a:r>
          </a:p>
        </p:txBody>
      </p:sp>
      <p:cxnSp>
        <p:nvCxnSpPr>
          <p:cNvPr id="33819" name="AutoShape 27"/>
          <p:cNvCxnSpPr>
            <a:cxnSpLocks noChangeShapeType="1"/>
            <a:stCxn id="33814" idx="0"/>
            <a:endCxn id="33813" idx="4"/>
          </p:cNvCxnSpPr>
          <p:nvPr/>
        </p:nvCxnSpPr>
        <p:spPr bwMode="auto">
          <a:xfrm flipV="1">
            <a:off x="3933825" y="1617663"/>
            <a:ext cx="0" cy="287337"/>
          </a:xfrm>
          <a:prstGeom prst="straightConnector1">
            <a:avLst/>
          </a:prstGeom>
          <a:noFill/>
          <a:ln w="952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820" name="Text Box 28"/>
          <p:cNvSpPr txBox="1">
            <a:spLocks noChangeArrowheads="1"/>
          </p:cNvSpPr>
          <p:nvPr/>
        </p:nvSpPr>
        <p:spPr bwMode="auto">
          <a:xfrm>
            <a:off x="3352801" y="1538291"/>
            <a:ext cx="796925"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spAutoFit/>
          </a:bodyPr>
          <a:lstStyle/>
          <a:p>
            <a:pPr>
              <a:spcBef>
                <a:spcPct val="50000"/>
              </a:spcBef>
            </a:pPr>
            <a:r>
              <a:rPr kumimoji="0" lang="el-GR">
                <a:latin typeface="Times New Roman" charset="0"/>
                <a:cs typeface="Arial" charset="0"/>
              </a:rPr>
              <a:t>σ</a:t>
            </a:r>
            <a:r>
              <a:rPr kumimoji="0" lang="en-US" altLang="ja-JP">
                <a:latin typeface="Times New Roman" charset="0"/>
              </a:rPr>
              <a:t>(h)</a:t>
            </a:r>
          </a:p>
        </p:txBody>
      </p:sp>
    </p:spTree>
    <p:custDataLst>
      <p:tags r:id="rId1"/>
    </p:custDataLst>
    <p:extLst>
      <p:ext uri="{BB962C8B-B14F-4D97-AF65-F5344CB8AC3E}">
        <p14:creationId xmlns:p14="http://schemas.microsoft.com/office/powerpoint/2010/main" val="28057827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6"/>
          <p:cNvSpPr>
            <a:spLocks noGrp="1"/>
          </p:cNvSpPr>
          <p:nvPr>
            <p:ph type="sldNum" sz="quarter" idx="12"/>
          </p:nvPr>
        </p:nvSpPr>
        <p:spPr/>
        <p:txBody>
          <a:bodyPr/>
          <a:lstStyle/>
          <a:p>
            <a:fld id="{10FCFDF2-5E1F-3C49-A1BF-7E5F7F582BF6}" type="slidenum">
              <a:rPr lang="en-US" altLang="ja-JP"/>
              <a:pPr/>
              <a:t>11</a:t>
            </a:fld>
            <a:endParaRPr lang="en-US" altLang="ja-JP"/>
          </a:p>
        </p:txBody>
      </p:sp>
      <p:sp>
        <p:nvSpPr>
          <p:cNvPr id="34818" name="Oval 2"/>
          <p:cNvSpPr>
            <a:spLocks noChangeArrowheads="1"/>
          </p:cNvSpPr>
          <p:nvPr/>
        </p:nvSpPr>
        <p:spPr bwMode="auto">
          <a:xfrm>
            <a:off x="3276603" y="914400"/>
            <a:ext cx="1295400" cy="12192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4819" name="Rectangle 3"/>
          <p:cNvSpPr>
            <a:spLocks noGrp="1" noChangeArrowheads="1"/>
          </p:cNvSpPr>
          <p:nvPr>
            <p:ph type="title"/>
          </p:nvPr>
        </p:nvSpPr>
        <p:spPr>
          <a:xfrm>
            <a:off x="0" y="-233360"/>
            <a:ext cx="9144000" cy="1143001"/>
          </a:xfrm>
        </p:spPr>
        <p:txBody>
          <a:bodyPr/>
          <a:lstStyle/>
          <a:p>
            <a:r>
              <a:rPr lang="en-US" altLang="ja-JP"/>
              <a:t>Defining the Suspect Score</a:t>
            </a:r>
          </a:p>
        </p:txBody>
      </p:sp>
      <p:sp>
        <p:nvSpPr>
          <p:cNvPr id="34820" name="Rectangle 4"/>
          <p:cNvSpPr>
            <a:spLocks noChangeArrowheads="1"/>
          </p:cNvSpPr>
          <p:nvPr/>
        </p:nvSpPr>
        <p:spPr bwMode="auto">
          <a:xfrm>
            <a:off x="0" y="3043238"/>
            <a:ext cx="9144000" cy="328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pPr marL="280901" indent="-280901">
              <a:spcBef>
                <a:spcPct val="20000"/>
              </a:spcBef>
              <a:buFontTx/>
              <a:buChar char="•"/>
            </a:pPr>
            <a:r>
              <a:rPr lang="en-US" altLang="ja-JP" sz="2800"/>
              <a:t>Suspect score: </a:t>
            </a:r>
            <a:r>
              <a:rPr lang="el-GR" sz="2800"/>
              <a:t>σ</a:t>
            </a:r>
            <a:r>
              <a:rPr lang="en-US" altLang="ja-JP" sz="2800" baseline="-25000"/>
              <a:t>k</a:t>
            </a:r>
            <a:r>
              <a:rPr lang="en-US" altLang="ja-JP" sz="2800"/>
              <a:t>(h) = distance to the k</a:t>
            </a:r>
            <a:r>
              <a:rPr lang="en-US" altLang="ja-JP" sz="2800" baseline="30000"/>
              <a:t>th </a:t>
            </a:r>
            <a:r>
              <a:rPr lang="en-US" altLang="ja-JP" sz="2800"/>
              <a:t>neighbor</a:t>
            </a:r>
          </a:p>
          <a:p>
            <a:pPr marL="1087099" lvl="1" indent="-457059">
              <a:spcBef>
                <a:spcPct val="20000"/>
              </a:spcBef>
              <a:buFontTx/>
              <a:buChar char="–"/>
            </a:pPr>
            <a:r>
              <a:rPr lang="en-US" altLang="ja-JP" sz="2400"/>
              <a:t>Exclude (k-1) closest neighbors</a:t>
            </a:r>
          </a:p>
          <a:p>
            <a:pPr marL="1087099" lvl="1" indent="-457059">
              <a:spcBef>
                <a:spcPct val="20000"/>
              </a:spcBef>
              <a:buFontTx/>
              <a:buChar char="–"/>
            </a:pPr>
            <a:r>
              <a:rPr lang="en-US" altLang="ja-JP" sz="2400"/>
              <a:t>Sensitivity study: k = NumProcesses/4 works well</a:t>
            </a:r>
          </a:p>
          <a:p>
            <a:pPr marL="280901" indent="-280901">
              <a:spcBef>
                <a:spcPct val="20000"/>
              </a:spcBef>
              <a:buFontTx/>
              <a:buChar char="•"/>
            </a:pPr>
            <a:r>
              <a:rPr lang="en-US" altLang="ja-JP" sz="2800"/>
              <a:t>Represents distance to the </a:t>
            </a:r>
            <a:r>
              <a:rPr lang="ja-JP" altLang="en-US" sz="2800">
                <a:latin typeface="Comic Sans MS"/>
              </a:rPr>
              <a:t>“</a:t>
            </a:r>
            <a:r>
              <a:rPr lang="en-US" altLang="ja-JP" sz="2800"/>
              <a:t>big mass</a:t>
            </a:r>
            <a:r>
              <a:rPr lang="ja-JP" altLang="en-US" sz="2800">
                <a:latin typeface="Comic Sans MS"/>
              </a:rPr>
              <a:t>”</a:t>
            </a:r>
            <a:r>
              <a:rPr lang="en-US" altLang="ja-JP" sz="2800"/>
              <a:t>:</a:t>
            </a:r>
          </a:p>
          <a:p>
            <a:pPr marL="1087099" lvl="1" indent="-457059">
              <a:spcBef>
                <a:spcPct val="20000"/>
              </a:spcBef>
              <a:buFontTx/>
              <a:buChar char="–"/>
            </a:pPr>
            <a:r>
              <a:rPr lang="en-US" altLang="ja-JP" sz="2400">
                <a:latin typeface="Times New Roman" charset="0"/>
              </a:rPr>
              <a:t>h</a:t>
            </a:r>
            <a:r>
              <a:rPr lang="en-US" altLang="ja-JP" sz="2400"/>
              <a:t> is in the big mass, k</a:t>
            </a:r>
            <a:r>
              <a:rPr lang="en-US" altLang="ja-JP" sz="2400" baseline="30000"/>
              <a:t>th</a:t>
            </a:r>
            <a:r>
              <a:rPr lang="en-US" altLang="ja-JP" sz="2400"/>
              <a:t> neighbor is close, </a:t>
            </a:r>
            <a:r>
              <a:rPr lang="el-GR" sz="2400">
                <a:latin typeface="Times New Roman" charset="0"/>
              </a:rPr>
              <a:t>σ</a:t>
            </a:r>
            <a:r>
              <a:rPr lang="en-US" altLang="ja-JP" sz="2400" baseline="-25000">
                <a:latin typeface="Times New Roman" charset="0"/>
              </a:rPr>
              <a:t>k</a:t>
            </a:r>
            <a:r>
              <a:rPr lang="en-US" altLang="ja-JP" sz="2400">
                <a:latin typeface="Times New Roman" charset="0"/>
              </a:rPr>
              <a:t>(h)</a:t>
            </a:r>
            <a:r>
              <a:rPr lang="en-US" altLang="ja-JP" sz="2400"/>
              <a:t> is low</a:t>
            </a:r>
          </a:p>
          <a:p>
            <a:pPr marL="1087099" lvl="1" indent="-457059">
              <a:spcBef>
                <a:spcPct val="20000"/>
              </a:spcBef>
              <a:buFontTx/>
              <a:buChar char="–"/>
            </a:pPr>
            <a:r>
              <a:rPr lang="en-US" altLang="ja-JP" sz="2400">
                <a:latin typeface="Times New Roman" charset="0"/>
              </a:rPr>
              <a:t>g</a:t>
            </a:r>
            <a:r>
              <a:rPr lang="en-US" altLang="ja-JP" sz="2400"/>
              <a:t> is an outlier, k</a:t>
            </a:r>
            <a:r>
              <a:rPr lang="en-US" altLang="ja-JP" sz="2400" baseline="30000"/>
              <a:t>th</a:t>
            </a:r>
            <a:r>
              <a:rPr lang="en-US" altLang="ja-JP" sz="2400"/>
              <a:t> neighbor is far, </a:t>
            </a:r>
            <a:r>
              <a:rPr lang="el-GR" sz="2400">
                <a:latin typeface="Times New Roman" charset="0"/>
              </a:rPr>
              <a:t>σ</a:t>
            </a:r>
            <a:r>
              <a:rPr lang="en-US" altLang="ja-JP" sz="2400" baseline="-25000">
                <a:latin typeface="Times New Roman" charset="0"/>
              </a:rPr>
              <a:t>k</a:t>
            </a:r>
            <a:r>
              <a:rPr lang="en-US" altLang="ja-JP" sz="2400">
                <a:latin typeface="Times New Roman" charset="0"/>
              </a:rPr>
              <a:t>(g)</a:t>
            </a:r>
            <a:r>
              <a:rPr lang="en-US" altLang="ja-JP" sz="2400"/>
              <a:t> is high</a:t>
            </a:r>
          </a:p>
        </p:txBody>
      </p:sp>
      <p:sp>
        <p:nvSpPr>
          <p:cNvPr id="34821" name="Oval 5"/>
          <p:cNvSpPr>
            <a:spLocks noChangeArrowheads="1"/>
          </p:cNvSpPr>
          <p:nvPr/>
        </p:nvSpPr>
        <p:spPr bwMode="auto">
          <a:xfrm>
            <a:off x="3867153" y="1020763"/>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4822" name="Oval 6"/>
          <p:cNvSpPr>
            <a:spLocks noChangeArrowheads="1"/>
          </p:cNvSpPr>
          <p:nvPr/>
        </p:nvSpPr>
        <p:spPr bwMode="auto">
          <a:xfrm>
            <a:off x="6002338" y="1447801"/>
            <a:ext cx="93662"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4823" name="Line 7"/>
          <p:cNvSpPr>
            <a:spLocks noChangeShapeType="1"/>
          </p:cNvSpPr>
          <p:nvPr/>
        </p:nvSpPr>
        <p:spPr bwMode="auto">
          <a:xfrm>
            <a:off x="4267200" y="2403476"/>
            <a:ext cx="0" cy="69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4824" name="Line 8"/>
          <p:cNvSpPr>
            <a:spLocks noChangeShapeType="1"/>
          </p:cNvSpPr>
          <p:nvPr/>
        </p:nvSpPr>
        <p:spPr bwMode="auto">
          <a:xfrm>
            <a:off x="5367338" y="2403476"/>
            <a:ext cx="0" cy="69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4825" name="Line 9"/>
          <p:cNvSpPr>
            <a:spLocks noChangeShapeType="1"/>
          </p:cNvSpPr>
          <p:nvPr/>
        </p:nvSpPr>
        <p:spPr bwMode="auto">
          <a:xfrm flipH="1">
            <a:off x="3090863" y="1360488"/>
            <a:ext cx="4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4826" name="Line 10"/>
          <p:cNvSpPr>
            <a:spLocks noChangeShapeType="1"/>
          </p:cNvSpPr>
          <p:nvPr/>
        </p:nvSpPr>
        <p:spPr bwMode="auto">
          <a:xfrm flipV="1">
            <a:off x="3133725" y="931863"/>
            <a:ext cx="0" cy="1552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4827" name="Line 11"/>
          <p:cNvSpPr>
            <a:spLocks noChangeShapeType="1"/>
          </p:cNvSpPr>
          <p:nvPr/>
        </p:nvSpPr>
        <p:spPr bwMode="auto">
          <a:xfrm flipV="1">
            <a:off x="3062291" y="2403477"/>
            <a:ext cx="2933700" cy="4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4828" name="Oval 12"/>
          <p:cNvSpPr>
            <a:spLocks noChangeArrowheads="1"/>
          </p:cNvSpPr>
          <p:nvPr/>
        </p:nvSpPr>
        <p:spPr bwMode="auto">
          <a:xfrm>
            <a:off x="4019553" y="1173163"/>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4829" name="Oval 13"/>
          <p:cNvSpPr>
            <a:spLocks noChangeArrowheads="1"/>
          </p:cNvSpPr>
          <p:nvPr/>
        </p:nvSpPr>
        <p:spPr bwMode="auto">
          <a:xfrm>
            <a:off x="4171953" y="1325566"/>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4830" name="Oval 14"/>
          <p:cNvSpPr>
            <a:spLocks noChangeArrowheads="1"/>
          </p:cNvSpPr>
          <p:nvPr/>
        </p:nvSpPr>
        <p:spPr bwMode="auto">
          <a:xfrm>
            <a:off x="4324353" y="1447801"/>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4831" name="Oval 15"/>
          <p:cNvSpPr>
            <a:spLocks noChangeArrowheads="1"/>
          </p:cNvSpPr>
          <p:nvPr/>
        </p:nvSpPr>
        <p:spPr bwMode="auto">
          <a:xfrm>
            <a:off x="3810003" y="1219202"/>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4832" name="Oval 16"/>
          <p:cNvSpPr>
            <a:spLocks noChangeArrowheads="1"/>
          </p:cNvSpPr>
          <p:nvPr/>
        </p:nvSpPr>
        <p:spPr bwMode="auto">
          <a:xfrm>
            <a:off x="3962403" y="1371603"/>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4833" name="Oval 17"/>
          <p:cNvSpPr>
            <a:spLocks noChangeArrowheads="1"/>
          </p:cNvSpPr>
          <p:nvPr/>
        </p:nvSpPr>
        <p:spPr bwMode="auto">
          <a:xfrm>
            <a:off x="4114803" y="1524000"/>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4834" name="Oval 18"/>
          <p:cNvSpPr>
            <a:spLocks noChangeArrowheads="1"/>
          </p:cNvSpPr>
          <p:nvPr/>
        </p:nvSpPr>
        <p:spPr bwMode="auto">
          <a:xfrm>
            <a:off x="4267203" y="1676400"/>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4835" name="Oval 19"/>
          <p:cNvSpPr>
            <a:spLocks noChangeArrowheads="1"/>
          </p:cNvSpPr>
          <p:nvPr/>
        </p:nvSpPr>
        <p:spPr bwMode="auto">
          <a:xfrm>
            <a:off x="3581403" y="1219202"/>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4836" name="Oval 20"/>
          <p:cNvSpPr>
            <a:spLocks noChangeArrowheads="1"/>
          </p:cNvSpPr>
          <p:nvPr/>
        </p:nvSpPr>
        <p:spPr bwMode="auto">
          <a:xfrm>
            <a:off x="3733803" y="1371603"/>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4837" name="Oval 21"/>
          <p:cNvSpPr>
            <a:spLocks noChangeArrowheads="1"/>
          </p:cNvSpPr>
          <p:nvPr/>
        </p:nvSpPr>
        <p:spPr bwMode="auto">
          <a:xfrm>
            <a:off x="3886203" y="1524000"/>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4838" name="Oval 22"/>
          <p:cNvSpPr>
            <a:spLocks noChangeArrowheads="1"/>
          </p:cNvSpPr>
          <p:nvPr/>
        </p:nvSpPr>
        <p:spPr bwMode="auto">
          <a:xfrm>
            <a:off x="3886203" y="1905000"/>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4839" name="Text Box 23"/>
          <p:cNvSpPr txBox="1">
            <a:spLocks noChangeArrowheads="1"/>
          </p:cNvSpPr>
          <p:nvPr/>
        </p:nvSpPr>
        <p:spPr bwMode="auto">
          <a:xfrm>
            <a:off x="6096000" y="1295403"/>
            <a:ext cx="381000"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spAutoFit/>
          </a:bodyPr>
          <a:lstStyle/>
          <a:p>
            <a:pPr>
              <a:spcBef>
                <a:spcPct val="50000"/>
              </a:spcBef>
            </a:pPr>
            <a:r>
              <a:rPr kumimoji="0" lang="en-US" altLang="ja-JP">
                <a:latin typeface="Times New Roman" charset="0"/>
              </a:rPr>
              <a:t>g</a:t>
            </a:r>
          </a:p>
        </p:txBody>
      </p:sp>
      <p:cxnSp>
        <p:nvCxnSpPr>
          <p:cNvPr id="34840" name="AutoShape 24"/>
          <p:cNvCxnSpPr>
            <a:cxnSpLocks noChangeShapeType="1"/>
            <a:stCxn id="34822" idx="2"/>
            <a:endCxn id="34830" idx="6"/>
          </p:cNvCxnSpPr>
          <p:nvPr/>
        </p:nvCxnSpPr>
        <p:spPr bwMode="auto">
          <a:xfrm flipH="1">
            <a:off x="4418013" y="1495425"/>
            <a:ext cx="1584325" cy="0"/>
          </a:xfrm>
          <a:prstGeom prst="straightConnector1">
            <a:avLst/>
          </a:prstGeom>
          <a:noFill/>
          <a:ln w="952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841" name="Text Box 25"/>
          <p:cNvSpPr txBox="1">
            <a:spLocks noChangeArrowheads="1"/>
          </p:cNvSpPr>
          <p:nvPr/>
        </p:nvSpPr>
        <p:spPr bwMode="auto">
          <a:xfrm>
            <a:off x="3597275" y="1717678"/>
            <a:ext cx="381000"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spAutoFit/>
          </a:bodyPr>
          <a:lstStyle/>
          <a:p>
            <a:pPr>
              <a:spcBef>
                <a:spcPct val="50000"/>
              </a:spcBef>
            </a:pPr>
            <a:r>
              <a:rPr kumimoji="0" lang="en-US" altLang="ja-JP">
                <a:latin typeface="Times New Roman" charset="0"/>
              </a:rPr>
              <a:t>h</a:t>
            </a:r>
          </a:p>
        </p:txBody>
      </p:sp>
      <p:sp>
        <p:nvSpPr>
          <p:cNvPr id="34842" name="Text Box 26"/>
          <p:cNvSpPr txBox="1">
            <a:spLocks noChangeArrowheads="1"/>
          </p:cNvSpPr>
          <p:nvPr/>
        </p:nvSpPr>
        <p:spPr bwMode="auto">
          <a:xfrm>
            <a:off x="4918076" y="1143003"/>
            <a:ext cx="796925"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spAutoFit/>
          </a:bodyPr>
          <a:lstStyle/>
          <a:p>
            <a:pPr>
              <a:spcBef>
                <a:spcPct val="50000"/>
              </a:spcBef>
            </a:pPr>
            <a:r>
              <a:rPr kumimoji="0" lang="el-GR">
                <a:latin typeface="Times New Roman" charset="0"/>
                <a:cs typeface="Arial" charset="0"/>
              </a:rPr>
              <a:t>σ</a:t>
            </a:r>
            <a:r>
              <a:rPr kumimoji="0" lang="en-US" altLang="ja-JP" baseline="-25000">
                <a:latin typeface="Times New Roman" charset="0"/>
                <a:cs typeface="Arial" charset="0"/>
              </a:rPr>
              <a:t>k</a:t>
            </a:r>
            <a:r>
              <a:rPr kumimoji="0" lang="en-US" altLang="ja-JP">
                <a:latin typeface="Times New Roman" charset="0"/>
              </a:rPr>
              <a:t>(g)</a:t>
            </a:r>
          </a:p>
        </p:txBody>
      </p:sp>
      <p:sp>
        <p:nvSpPr>
          <p:cNvPr id="34843" name="Oval 27"/>
          <p:cNvSpPr>
            <a:spLocks noChangeArrowheads="1"/>
          </p:cNvSpPr>
          <p:nvPr/>
        </p:nvSpPr>
        <p:spPr bwMode="auto">
          <a:xfrm>
            <a:off x="5791203" y="1735138"/>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4844" name="Text Box 28"/>
          <p:cNvSpPr txBox="1">
            <a:spLocks noChangeArrowheads="1"/>
          </p:cNvSpPr>
          <p:nvPr/>
        </p:nvSpPr>
        <p:spPr bwMode="auto">
          <a:xfrm>
            <a:off x="2447927" y="2574928"/>
            <a:ext cx="3471863"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spAutoFit/>
          </a:bodyPr>
          <a:lstStyle/>
          <a:p>
            <a:pPr>
              <a:spcBef>
                <a:spcPct val="50000"/>
              </a:spcBef>
            </a:pPr>
            <a:r>
              <a:rPr kumimoji="0" lang="en-US" altLang="ja-JP" i="1"/>
              <a:t>Computing the score using k=2 </a:t>
            </a:r>
          </a:p>
        </p:txBody>
      </p:sp>
      <p:cxnSp>
        <p:nvCxnSpPr>
          <p:cNvPr id="34845" name="AutoShape 29"/>
          <p:cNvCxnSpPr>
            <a:cxnSpLocks noChangeShapeType="1"/>
            <a:stCxn id="34838" idx="7"/>
            <a:endCxn id="34834" idx="3"/>
          </p:cNvCxnSpPr>
          <p:nvPr/>
        </p:nvCxnSpPr>
        <p:spPr bwMode="auto">
          <a:xfrm flipV="1">
            <a:off x="3965578" y="1755778"/>
            <a:ext cx="315913" cy="163513"/>
          </a:xfrm>
          <a:prstGeom prst="straightConnector1">
            <a:avLst/>
          </a:prstGeom>
          <a:noFill/>
          <a:ln w="952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ustDataLst>
      <p:tags r:id="rId1"/>
    </p:custDataLst>
    <p:extLst>
      <p:ext uri="{BB962C8B-B14F-4D97-AF65-F5344CB8AC3E}">
        <p14:creationId xmlns:p14="http://schemas.microsoft.com/office/powerpoint/2010/main" val="2321471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6"/>
          <p:cNvSpPr>
            <a:spLocks noGrp="1"/>
          </p:cNvSpPr>
          <p:nvPr>
            <p:ph type="sldNum" sz="quarter" idx="12"/>
          </p:nvPr>
        </p:nvSpPr>
        <p:spPr/>
        <p:txBody>
          <a:bodyPr/>
          <a:lstStyle/>
          <a:p>
            <a:fld id="{BFA240A4-3755-4640-B20E-C8D57482E35F}" type="slidenum">
              <a:rPr lang="en-US" altLang="ja-JP"/>
              <a:pPr/>
              <a:t>12</a:t>
            </a:fld>
            <a:endParaRPr lang="en-US" altLang="ja-JP"/>
          </a:p>
        </p:txBody>
      </p:sp>
      <p:sp>
        <p:nvSpPr>
          <p:cNvPr id="35842" name="Rectangle 2"/>
          <p:cNvSpPr>
            <a:spLocks noGrp="1" noChangeArrowheads="1"/>
          </p:cNvSpPr>
          <p:nvPr>
            <p:ph type="title"/>
          </p:nvPr>
        </p:nvSpPr>
        <p:spPr>
          <a:xfrm>
            <a:off x="0" y="-233360"/>
            <a:ext cx="9144000" cy="1143001"/>
          </a:xfrm>
        </p:spPr>
        <p:txBody>
          <a:bodyPr/>
          <a:lstStyle/>
          <a:p>
            <a:r>
              <a:rPr lang="en-US" altLang="ja-JP"/>
              <a:t>Defining the Suspect Score</a:t>
            </a:r>
          </a:p>
        </p:txBody>
      </p:sp>
      <p:sp>
        <p:nvSpPr>
          <p:cNvPr id="35843" name="Rectangle 3"/>
          <p:cNvSpPr>
            <a:spLocks noChangeArrowheads="1"/>
          </p:cNvSpPr>
          <p:nvPr/>
        </p:nvSpPr>
        <p:spPr bwMode="auto">
          <a:xfrm>
            <a:off x="1591" y="2605091"/>
            <a:ext cx="9144000" cy="354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pPr marL="280901" indent="-280901">
              <a:spcBef>
                <a:spcPct val="20000"/>
              </a:spcBef>
              <a:buFontTx/>
              <a:buChar char="•"/>
            </a:pPr>
            <a:r>
              <a:rPr lang="en-US" altLang="ja-JP" sz="2800"/>
              <a:t>Anomalous means unusual, but unusual does not always mean anomalous!</a:t>
            </a:r>
          </a:p>
          <a:p>
            <a:pPr marL="1087099" lvl="1" indent="-457059">
              <a:spcBef>
                <a:spcPct val="20000"/>
              </a:spcBef>
              <a:buFontTx/>
              <a:buChar char="–"/>
            </a:pPr>
            <a:r>
              <a:rPr lang="en-US" altLang="ja-JP" sz="2400"/>
              <a:t>E.g., MPI master is different from all workers</a:t>
            </a:r>
          </a:p>
          <a:p>
            <a:pPr marL="1087099" lvl="1" indent="-457059">
              <a:spcBef>
                <a:spcPct val="20000"/>
              </a:spcBef>
              <a:buFontTx/>
              <a:buChar char="–"/>
            </a:pPr>
            <a:r>
              <a:rPr lang="en-US" altLang="ja-JP" sz="2400"/>
              <a:t>Would be reported as an anomaly (false positive)</a:t>
            </a:r>
          </a:p>
          <a:p>
            <a:pPr marL="280901" indent="-280901">
              <a:spcBef>
                <a:spcPct val="20000"/>
              </a:spcBef>
              <a:buFontTx/>
              <a:buChar char="•"/>
            </a:pPr>
            <a:r>
              <a:rPr lang="en-US" altLang="ja-JP" sz="2800"/>
              <a:t>Distinguish false positives from true anomalies:</a:t>
            </a:r>
          </a:p>
          <a:p>
            <a:pPr marL="1087099" lvl="1" indent="-457059">
              <a:spcBef>
                <a:spcPct val="20000"/>
              </a:spcBef>
              <a:buFontTx/>
              <a:buChar char="–"/>
            </a:pPr>
            <a:r>
              <a:rPr lang="en-US" altLang="ja-JP" sz="2400"/>
              <a:t>With knowledge of system internals </a:t>
            </a:r>
            <a:r>
              <a:rPr lang="en-US" altLang="ja-JP" sz="2400">
                <a:latin typeface="Comic Sans MS"/>
              </a:rPr>
              <a:t>–</a:t>
            </a:r>
            <a:r>
              <a:rPr lang="en-US" altLang="ja-JP" sz="2400"/>
              <a:t> manual effort</a:t>
            </a:r>
          </a:p>
          <a:p>
            <a:pPr marL="1087099" lvl="1" indent="-457059">
              <a:spcBef>
                <a:spcPct val="20000"/>
              </a:spcBef>
              <a:buFontTx/>
              <a:buChar char="–"/>
            </a:pPr>
            <a:r>
              <a:rPr lang="en-US" altLang="ja-JP" sz="2400"/>
              <a:t>With previous execution history </a:t>
            </a:r>
            <a:r>
              <a:rPr lang="en-US" altLang="ja-JP" sz="2400">
                <a:latin typeface="Comic Sans MS"/>
              </a:rPr>
              <a:t>–</a:t>
            </a:r>
            <a:r>
              <a:rPr lang="en-US" altLang="ja-JP" sz="2400"/>
              <a:t> can be automated</a:t>
            </a:r>
          </a:p>
          <a:p>
            <a:pPr marL="1087099" lvl="1" indent="-457059">
              <a:spcBef>
                <a:spcPct val="20000"/>
              </a:spcBef>
            </a:pPr>
            <a:endParaRPr lang="el-GR" sz="2400" baseline="30000"/>
          </a:p>
        </p:txBody>
      </p:sp>
      <p:sp>
        <p:nvSpPr>
          <p:cNvPr id="35844" name="Oval 4"/>
          <p:cNvSpPr>
            <a:spLocks noChangeArrowheads="1"/>
          </p:cNvSpPr>
          <p:nvPr/>
        </p:nvSpPr>
        <p:spPr bwMode="auto">
          <a:xfrm>
            <a:off x="3276603" y="914400"/>
            <a:ext cx="1295400" cy="12192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5845" name="Oval 5"/>
          <p:cNvSpPr>
            <a:spLocks noChangeArrowheads="1"/>
          </p:cNvSpPr>
          <p:nvPr/>
        </p:nvSpPr>
        <p:spPr bwMode="auto">
          <a:xfrm>
            <a:off x="3867153" y="1020763"/>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5846" name="Oval 6"/>
          <p:cNvSpPr>
            <a:spLocks noChangeArrowheads="1"/>
          </p:cNvSpPr>
          <p:nvPr/>
        </p:nvSpPr>
        <p:spPr bwMode="auto">
          <a:xfrm>
            <a:off x="6002338" y="1447801"/>
            <a:ext cx="93662"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5847" name="Line 7"/>
          <p:cNvSpPr>
            <a:spLocks noChangeShapeType="1"/>
          </p:cNvSpPr>
          <p:nvPr/>
        </p:nvSpPr>
        <p:spPr bwMode="auto">
          <a:xfrm>
            <a:off x="4267200" y="2403476"/>
            <a:ext cx="0" cy="69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5848" name="Line 8"/>
          <p:cNvSpPr>
            <a:spLocks noChangeShapeType="1"/>
          </p:cNvSpPr>
          <p:nvPr/>
        </p:nvSpPr>
        <p:spPr bwMode="auto">
          <a:xfrm>
            <a:off x="5367338" y="2403476"/>
            <a:ext cx="0" cy="69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5849" name="Line 9"/>
          <p:cNvSpPr>
            <a:spLocks noChangeShapeType="1"/>
          </p:cNvSpPr>
          <p:nvPr/>
        </p:nvSpPr>
        <p:spPr bwMode="auto">
          <a:xfrm flipH="1">
            <a:off x="3090863" y="1360488"/>
            <a:ext cx="4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5850" name="Line 10"/>
          <p:cNvSpPr>
            <a:spLocks noChangeShapeType="1"/>
          </p:cNvSpPr>
          <p:nvPr/>
        </p:nvSpPr>
        <p:spPr bwMode="auto">
          <a:xfrm flipV="1">
            <a:off x="3133725" y="931863"/>
            <a:ext cx="0" cy="1552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5851" name="Line 11"/>
          <p:cNvSpPr>
            <a:spLocks noChangeShapeType="1"/>
          </p:cNvSpPr>
          <p:nvPr/>
        </p:nvSpPr>
        <p:spPr bwMode="auto">
          <a:xfrm flipV="1">
            <a:off x="3062291" y="2403477"/>
            <a:ext cx="2933700" cy="4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5852" name="Oval 12"/>
          <p:cNvSpPr>
            <a:spLocks noChangeArrowheads="1"/>
          </p:cNvSpPr>
          <p:nvPr/>
        </p:nvSpPr>
        <p:spPr bwMode="auto">
          <a:xfrm>
            <a:off x="4019553" y="1173163"/>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5853" name="Oval 13"/>
          <p:cNvSpPr>
            <a:spLocks noChangeArrowheads="1"/>
          </p:cNvSpPr>
          <p:nvPr/>
        </p:nvSpPr>
        <p:spPr bwMode="auto">
          <a:xfrm>
            <a:off x="4171953" y="1325566"/>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5854" name="Oval 14"/>
          <p:cNvSpPr>
            <a:spLocks noChangeArrowheads="1"/>
          </p:cNvSpPr>
          <p:nvPr/>
        </p:nvSpPr>
        <p:spPr bwMode="auto">
          <a:xfrm>
            <a:off x="4324353" y="1447801"/>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5855" name="Oval 15"/>
          <p:cNvSpPr>
            <a:spLocks noChangeArrowheads="1"/>
          </p:cNvSpPr>
          <p:nvPr/>
        </p:nvSpPr>
        <p:spPr bwMode="auto">
          <a:xfrm>
            <a:off x="3810003" y="1219202"/>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5856" name="Oval 16"/>
          <p:cNvSpPr>
            <a:spLocks noChangeArrowheads="1"/>
          </p:cNvSpPr>
          <p:nvPr/>
        </p:nvSpPr>
        <p:spPr bwMode="auto">
          <a:xfrm>
            <a:off x="3962403" y="1371603"/>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5857" name="Oval 17"/>
          <p:cNvSpPr>
            <a:spLocks noChangeArrowheads="1"/>
          </p:cNvSpPr>
          <p:nvPr/>
        </p:nvSpPr>
        <p:spPr bwMode="auto">
          <a:xfrm>
            <a:off x="4114803" y="1524000"/>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5858" name="Oval 18"/>
          <p:cNvSpPr>
            <a:spLocks noChangeArrowheads="1"/>
          </p:cNvSpPr>
          <p:nvPr/>
        </p:nvSpPr>
        <p:spPr bwMode="auto">
          <a:xfrm>
            <a:off x="4267203" y="1676400"/>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5859" name="Oval 19"/>
          <p:cNvSpPr>
            <a:spLocks noChangeArrowheads="1"/>
          </p:cNvSpPr>
          <p:nvPr/>
        </p:nvSpPr>
        <p:spPr bwMode="auto">
          <a:xfrm>
            <a:off x="3581403" y="1219202"/>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5860" name="Oval 20"/>
          <p:cNvSpPr>
            <a:spLocks noChangeArrowheads="1"/>
          </p:cNvSpPr>
          <p:nvPr/>
        </p:nvSpPr>
        <p:spPr bwMode="auto">
          <a:xfrm>
            <a:off x="3733803" y="1371603"/>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5861" name="Oval 21"/>
          <p:cNvSpPr>
            <a:spLocks noChangeArrowheads="1"/>
          </p:cNvSpPr>
          <p:nvPr/>
        </p:nvSpPr>
        <p:spPr bwMode="auto">
          <a:xfrm>
            <a:off x="3886203" y="1524000"/>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5862" name="Oval 22"/>
          <p:cNvSpPr>
            <a:spLocks noChangeArrowheads="1"/>
          </p:cNvSpPr>
          <p:nvPr/>
        </p:nvSpPr>
        <p:spPr bwMode="auto">
          <a:xfrm>
            <a:off x="3886203" y="1905000"/>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5863" name="Text Box 23"/>
          <p:cNvSpPr txBox="1">
            <a:spLocks noChangeArrowheads="1"/>
          </p:cNvSpPr>
          <p:nvPr/>
        </p:nvSpPr>
        <p:spPr bwMode="auto">
          <a:xfrm>
            <a:off x="6096000" y="1295403"/>
            <a:ext cx="381000"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spAutoFit/>
          </a:bodyPr>
          <a:lstStyle/>
          <a:p>
            <a:pPr>
              <a:spcBef>
                <a:spcPct val="50000"/>
              </a:spcBef>
            </a:pPr>
            <a:r>
              <a:rPr kumimoji="0" lang="en-US" altLang="ja-JP">
                <a:latin typeface="Times New Roman" charset="0"/>
              </a:rPr>
              <a:t>g</a:t>
            </a:r>
          </a:p>
        </p:txBody>
      </p:sp>
      <p:cxnSp>
        <p:nvCxnSpPr>
          <p:cNvPr id="35864" name="AutoShape 24"/>
          <p:cNvCxnSpPr>
            <a:cxnSpLocks noChangeShapeType="1"/>
            <a:stCxn id="35846" idx="2"/>
            <a:endCxn id="35854" idx="6"/>
          </p:cNvCxnSpPr>
          <p:nvPr/>
        </p:nvCxnSpPr>
        <p:spPr bwMode="auto">
          <a:xfrm flipH="1">
            <a:off x="4418013" y="1495425"/>
            <a:ext cx="1584325" cy="0"/>
          </a:xfrm>
          <a:prstGeom prst="straightConnector1">
            <a:avLst/>
          </a:prstGeom>
          <a:noFill/>
          <a:ln w="952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5865" name="Text Box 25"/>
          <p:cNvSpPr txBox="1">
            <a:spLocks noChangeArrowheads="1"/>
          </p:cNvSpPr>
          <p:nvPr/>
        </p:nvSpPr>
        <p:spPr bwMode="auto">
          <a:xfrm>
            <a:off x="3597275" y="1717678"/>
            <a:ext cx="381000"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spAutoFit/>
          </a:bodyPr>
          <a:lstStyle/>
          <a:p>
            <a:pPr>
              <a:spcBef>
                <a:spcPct val="50000"/>
              </a:spcBef>
            </a:pPr>
            <a:r>
              <a:rPr kumimoji="0" lang="en-US" altLang="ja-JP">
                <a:latin typeface="Times New Roman" charset="0"/>
              </a:rPr>
              <a:t>h</a:t>
            </a:r>
          </a:p>
        </p:txBody>
      </p:sp>
      <p:sp>
        <p:nvSpPr>
          <p:cNvPr id="35866" name="Text Box 26"/>
          <p:cNvSpPr txBox="1">
            <a:spLocks noChangeArrowheads="1"/>
          </p:cNvSpPr>
          <p:nvPr/>
        </p:nvSpPr>
        <p:spPr bwMode="auto">
          <a:xfrm>
            <a:off x="4918076" y="1143003"/>
            <a:ext cx="796925"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spAutoFit/>
          </a:bodyPr>
          <a:lstStyle/>
          <a:p>
            <a:pPr>
              <a:spcBef>
                <a:spcPct val="50000"/>
              </a:spcBef>
            </a:pPr>
            <a:r>
              <a:rPr kumimoji="0" lang="el-GR">
                <a:latin typeface="Times New Roman" charset="0"/>
                <a:cs typeface="Arial" charset="0"/>
              </a:rPr>
              <a:t>σ</a:t>
            </a:r>
            <a:r>
              <a:rPr kumimoji="0" lang="en-US" altLang="ja-JP" baseline="-25000">
                <a:latin typeface="Times New Roman" charset="0"/>
                <a:cs typeface="Arial" charset="0"/>
              </a:rPr>
              <a:t>k</a:t>
            </a:r>
            <a:r>
              <a:rPr kumimoji="0" lang="en-US" altLang="ja-JP">
                <a:latin typeface="Times New Roman" charset="0"/>
              </a:rPr>
              <a:t>(g)</a:t>
            </a:r>
          </a:p>
        </p:txBody>
      </p:sp>
      <p:sp>
        <p:nvSpPr>
          <p:cNvPr id="35867" name="Oval 27"/>
          <p:cNvSpPr>
            <a:spLocks noChangeArrowheads="1"/>
          </p:cNvSpPr>
          <p:nvPr/>
        </p:nvSpPr>
        <p:spPr bwMode="auto">
          <a:xfrm>
            <a:off x="5791203" y="1735138"/>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cxnSp>
        <p:nvCxnSpPr>
          <p:cNvPr id="35868" name="AutoShape 28"/>
          <p:cNvCxnSpPr>
            <a:cxnSpLocks noChangeShapeType="1"/>
            <a:stCxn id="35862" idx="7"/>
            <a:endCxn id="35858" idx="3"/>
          </p:cNvCxnSpPr>
          <p:nvPr/>
        </p:nvCxnSpPr>
        <p:spPr bwMode="auto">
          <a:xfrm flipV="1">
            <a:off x="3965578" y="1755778"/>
            <a:ext cx="315913" cy="163513"/>
          </a:xfrm>
          <a:prstGeom prst="straightConnector1">
            <a:avLst/>
          </a:prstGeom>
          <a:noFill/>
          <a:ln w="952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0941798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6"/>
          <p:cNvSpPr>
            <a:spLocks noGrp="1"/>
          </p:cNvSpPr>
          <p:nvPr>
            <p:ph type="sldNum" sz="quarter" idx="12"/>
          </p:nvPr>
        </p:nvSpPr>
        <p:spPr/>
        <p:txBody>
          <a:bodyPr/>
          <a:lstStyle/>
          <a:p>
            <a:fld id="{8AEDE1EB-259C-9D46-9354-4DFAA09CA1A5}" type="slidenum">
              <a:rPr lang="en-US" altLang="ja-JP"/>
              <a:pPr/>
              <a:t>13</a:t>
            </a:fld>
            <a:endParaRPr lang="en-US" altLang="ja-JP"/>
          </a:p>
        </p:txBody>
      </p:sp>
      <p:sp>
        <p:nvSpPr>
          <p:cNvPr id="36866" name="Rectangle 2"/>
          <p:cNvSpPr>
            <a:spLocks noGrp="1" noChangeArrowheads="1"/>
          </p:cNvSpPr>
          <p:nvPr>
            <p:ph type="title"/>
          </p:nvPr>
        </p:nvSpPr>
        <p:spPr/>
        <p:txBody>
          <a:bodyPr/>
          <a:lstStyle/>
          <a:p>
            <a:r>
              <a:rPr lang="en-US" altLang="ja-JP"/>
              <a:t>Defining the Suspect Score</a:t>
            </a:r>
          </a:p>
        </p:txBody>
      </p:sp>
      <p:sp>
        <p:nvSpPr>
          <p:cNvPr id="36867" name="Rectangle 3"/>
          <p:cNvSpPr>
            <a:spLocks noChangeArrowheads="1"/>
          </p:cNvSpPr>
          <p:nvPr/>
        </p:nvSpPr>
        <p:spPr bwMode="auto">
          <a:xfrm>
            <a:off x="0" y="2930525"/>
            <a:ext cx="90678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pPr marL="280901" indent="-280901">
              <a:spcBef>
                <a:spcPct val="20000"/>
              </a:spcBef>
              <a:buFontTx/>
              <a:buChar char="•"/>
            </a:pPr>
            <a:r>
              <a:rPr lang="en-US" altLang="ja-JP" sz="2800"/>
              <a:t>Add traces from known-normal previous run</a:t>
            </a:r>
          </a:p>
          <a:p>
            <a:pPr marL="1087099" lvl="1" indent="-457059">
              <a:spcBef>
                <a:spcPct val="20000"/>
              </a:spcBef>
              <a:buFontTx/>
              <a:buChar char="–"/>
            </a:pPr>
            <a:r>
              <a:rPr lang="en-US" altLang="ja-JP" sz="2400"/>
              <a:t>One-class classification</a:t>
            </a:r>
          </a:p>
          <a:p>
            <a:pPr marL="280901" indent="-280901">
              <a:spcBef>
                <a:spcPct val="20000"/>
              </a:spcBef>
              <a:buFontTx/>
              <a:buChar char="•"/>
            </a:pPr>
            <a:r>
              <a:rPr lang="en-US" altLang="ja-JP" sz="2800"/>
              <a:t>Suspect score </a:t>
            </a:r>
            <a:r>
              <a:rPr lang="el-GR" sz="2800"/>
              <a:t>σ</a:t>
            </a:r>
            <a:r>
              <a:rPr lang="en-US" altLang="ja-JP" sz="2800" baseline="-25000"/>
              <a:t>k</a:t>
            </a:r>
            <a:r>
              <a:rPr lang="en-US" altLang="ja-JP" sz="2800"/>
              <a:t>(h) = distance to the k</a:t>
            </a:r>
            <a:r>
              <a:rPr lang="en-US" altLang="ja-JP" sz="2800" baseline="30000"/>
              <a:t>th </a:t>
            </a:r>
            <a:r>
              <a:rPr lang="en-US" altLang="ja-JP" sz="2800"/>
              <a:t>trial neighbor or the 1</a:t>
            </a:r>
            <a:r>
              <a:rPr lang="en-US" altLang="ja-JP" sz="2800" baseline="30000"/>
              <a:t>st</a:t>
            </a:r>
            <a:r>
              <a:rPr lang="en-US" altLang="ja-JP" sz="2800"/>
              <a:t> known-normal neighbor</a:t>
            </a:r>
          </a:p>
          <a:p>
            <a:pPr marL="280901" indent="-280901">
              <a:spcBef>
                <a:spcPct val="20000"/>
              </a:spcBef>
              <a:buFontTx/>
              <a:buChar char="•"/>
            </a:pPr>
            <a:r>
              <a:rPr lang="en-US" altLang="ja-JP" sz="2800"/>
              <a:t>Distance to the big mass or known-normal behavior</a:t>
            </a:r>
          </a:p>
          <a:p>
            <a:pPr marL="1087099" lvl="1" indent="-457059">
              <a:spcBef>
                <a:spcPct val="20000"/>
              </a:spcBef>
              <a:buFontTx/>
              <a:buChar char="–"/>
            </a:pPr>
            <a:r>
              <a:rPr lang="en-US" altLang="ja-JP" sz="2400">
                <a:latin typeface="Times New Roman" charset="0"/>
              </a:rPr>
              <a:t>h</a:t>
            </a:r>
            <a:r>
              <a:rPr lang="en-US" altLang="ja-JP" sz="2400"/>
              <a:t> is in the big mass, k</a:t>
            </a:r>
            <a:r>
              <a:rPr lang="en-US" altLang="ja-JP" sz="2400" baseline="30000"/>
              <a:t>th</a:t>
            </a:r>
            <a:r>
              <a:rPr lang="en-US" altLang="ja-JP" sz="2400"/>
              <a:t> neighbor is close, </a:t>
            </a:r>
            <a:r>
              <a:rPr lang="el-GR" sz="2400">
                <a:latin typeface="Times New Roman" charset="0"/>
              </a:rPr>
              <a:t>σ</a:t>
            </a:r>
            <a:r>
              <a:rPr lang="en-US" altLang="ja-JP" sz="2400" baseline="-25000">
                <a:latin typeface="Times New Roman" charset="0"/>
              </a:rPr>
              <a:t>k</a:t>
            </a:r>
            <a:r>
              <a:rPr lang="en-US" altLang="ja-JP" sz="2400">
                <a:latin typeface="Times New Roman" charset="0"/>
              </a:rPr>
              <a:t>(h)</a:t>
            </a:r>
            <a:r>
              <a:rPr lang="en-US" altLang="ja-JP" sz="2400"/>
              <a:t> is low</a:t>
            </a:r>
          </a:p>
          <a:p>
            <a:pPr marL="1087099" lvl="1" indent="-457059">
              <a:spcBef>
                <a:spcPct val="20000"/>
              </a:spcBef>
              <a:buFontTx/>
              <a:buChar char="–"/>
            </a:pPr>
            <a:r>
              <a:rPr lang="en-US" altLang="ja-JP" sz="2400">
                <a:latin typeface="Times New Roman" charset="0"/>
              </a:rPr>
              <a:t>g</a:t>
            </a:r>
            <a:r>
              <a:rPr lang="en-US" altLang="ja-JP" sz="2400"/>
              <a:t> is an outlier, normal node n is close, </a:t>
            </a:r>
            <a:r>
              <a:rPr lang="el-GR" sz="2400">
                <a:latin typeface="Times New Roman" charset="0"/>
              </a:rPr>
              <a:t>σ</a:t>
            </a:r>
            <a:r>
              <a:rPr lang="en-US" altLang="ja-JP" sz="2400" baseline="-25000">
                <a:latin typeface="Times New Roman" charset="0"/>
              </a:rPr>
              <a:t>k</a:t>
            </a:r>
            <a:r>
              <a:rPr lang="en-US" altLang="ja-JP" sz="2400">
                <a:latin typeface="Times New Roman" charset="0"/>
              </a:rPr>
              <a:t>(g)</a:t>
            </a:r>
            <a:r>
              <a:rPr lang="en-US" altLang="ja-JP" sz="2400"/>
              <a:t> is low</a:t>
            </a:r>
          </a:p>
        </p:txBody>
      </p:sp>
      <p:sp>
        <p:nvSpPr>
          <p:cNvPr id="36868" name="Oval 4"/>
          <p:cNvSpPr>
            <a:spLocks noChangeArrowheads="1"/>
          </p:cNvSpPr>
          <p:nvPr/>
        </p:nvSpPr>
        <p:spPr bwMode="auto">
          <a:xfrm>
            <a:off x="3276603" y="1354138"/>
            <a:ext cx="1295400" cy="12192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6869" name="Oval 5"/>
          <p:cNvSpPr>
            <a:spLocks noChangeArrowheads="1"/>
          </p:cNvSpPr>
          <p:nvPr/>
        </p:nvSpPr>
        <p:spPr bwMode="auto">
          <a:xfrm>
            <a:off x="3867153" y="1460500"/>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6870" name="Oval 6"/>
          <p:cNvSpPr>
            <a:spLocks noChangeArrowheads="1"/>
          </p:cNvSpPr>
          <p:nvPr/>
        </p:nvSpPr>
        <p:spPr bwMode="auto">
          <a:xfrm>
            <a:off x="6002338" y="1887538"/>
            <a:ext cx="93662"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6871" name="Line 7"/>
          <p:cNvSpPr>
            <a:spLocks noChangeShapeType="1"/>
          </p:cNvSpPr>
          <p:nvPr/>
        </p:nvSpPr>
        <p:spPr bwMode="auto">
          <a:xfrm>
            <a:off x="4267200" y="2843216"/>
            <a:ext cx="0" cy="69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6872" name="Line 8"/>
          <p:cNvSpPr>
            <a:spLocks noChangeShapeType="1"/>
          </p:cNvSpPr>
          <p:nvPr/>
        </p:nvSpPr>
        <p:spPr bwMode="auto">
          <a:xfrm>
            <a:off x="5367338" y="2843216"/>
            <a:ext cx="0" cy="69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6873" name="Line 9"/>
          <p:cNvSpPr>
            <a:spLocks noChangeShapeType="1"/>
          </p:cNvSpPr>
          <p:nvPr/>
        </p:nvSpPr>
        <p:spPr bwMode="auto">
          <a:xfrm flipH="1">
            <a:off x="3090863" y="1800225"/>
            <a:ext cx="4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6874" name="Line 10"/>
          <p:cNvSpPr>
            <a:spLocks noChangeShapeType="1"/>
          </p:cNvSpPr>
          <p:nvPr/>
        </p:nvSpPr>
        <p:spPr bwMode="auto">
          <a:xfrm flipV="1">
            <a:off x="3133725" y="1371603"/>
            <a:ext cx="0" cy="1552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6875" name="Line 11"/>
          <p:cNvSpPr>
            <a:spLocks noChangeShapeType="1"/>
          </p:cNvSpPr>
          <p:nvPr/>
        </p:nvSpPr>
        <p:spPr bwMode="auto">
          <a:xfrm flipV="1">
            <a:off x="3062291" y="2843214"/>
            <a:ext cx="2933700" cy="4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36876" name="Oval 12"/>
          <p:cNvSpPr>
            <a:spLocks noChangeArrowheads="1"/>
          </p:cNvSpPr>
          <p:nvPr/>
        </p:nvSpPr>
        <p:spPr bwMode="auto">
          <a:xfrm>
            <a:off x="4019553" y="1612900"/>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6877" name="Oval 13"/>
          <p:cNvSpPr>
            <a:spLocks noChangeArrowheads="1"/>
          </p:cNvSpPr>
          <p:nvPr/>
        </p:nvSpPr>
        <p:spPr bwMode="auto">
          <a:xfrm>
            <a:off x="4171953" y="1765301"/>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6878" name="Oval 14"/>
          <p:cNvSpPr>
            <a:spLocks noChangeArrowheads="1"/>
          </p:cNvSpPr>
          <p:nvPr/>
        </p:nvSpPr>
        <p:spPr bwMode="auto">
          <a:xfrm>
            <a:off x="4324353" y="1887538"/>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6879" name="Oval 15"/>
          <p:cNvSpPr>
            <a:spLocks noChangeArrowheads="1"/>
          </p:cNvSpPr>
          <p:nvPr/>
        </p:nvSpPr>
        <p:spPr bwMode="auto">
          <a:xfrm>
            <a:off x="3810003" y="1658939"/>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6880" name="Oval 16"/>
          <p:cNvSpPr>
            <a:spLocks noChangeArrowheads="1"/>
          </p:cNvSpPr>
          <p:nvPr/>
        </p:nvSpPr>
        <p:spPr bwMode="auto">
          <a:xfrm>
            <a:off x="3962403" y="1811341"/>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6881" name="Oval 17"/>
          <p:cNvSpPr>
            <a:spLocks noChangeArrowheads="1"/>
          </p:cNvSpPr>
          <p:nvPr/>
        </p:nvSpPr>
        <p:spPr bwMode="auto">
          <a:xfrm>
            <a:off x="4114803" y="1963738"/>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6882" name="Oval 18"/>
          <p:cNvSpPr>
            <a:spLocks noChangeArrowheads="1"/>
          </p:cNvSpPr>
          <p:nvPr/>
        </p:nvSpPr>
        <p:spPr bwMode="auto">
          <a:xfrm>
            <a:off x="4267203" y="2116138"/>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6883" name="Oval 19"/>
          <p:cNvSpPr>
            <a:spLocks noChangeArrowheads="1"/>
          </p:cNvSpPr>
          <p:nvPr/>
        </p:nvSpPr>
        <p:spPr bwMode="auto">
          <a:xfrm>
            <a:off x="3581403" y="1658939"/>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6884" name="Oval 20"/>
          <p:cNvSpPr>
            <a:spLocks noChangeArrowheads="1"/>
          </p:cNvSpPr>
          <p:nvPr/>
        </p:nvSpPr>
        <p:spPr bwMode="auto">
          <a:xfrm>
            <a:off x="3733803" y="1811341"/>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6885" name="Oval 21"/>
          <p:cNvSpPr>
            <a:spLocks noChangeArrowheads="1"/>
          </p:cNvSpPr>
          <p:nvPr/>
        </p:nvSpPr>
        <p:spPr bwMode="auto">
          <a:xfrm>
            <a:off x="3886203" y="1963738"/>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6886" name="Oval 22"/>
          <p:cNvSpPr>
            <a:spLocks noChangeArrowheads="1"/>
          </p:cNvSpPr>
          <p:nvPr/>
        </p:nvSpPr>
        <p:spPr bwMode="auto">
          <a:xfrm>
            <a:off x="3886203" y="2344738"/>
            <a:ext cx="93663" cy="936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6887" name="Text Box 23"/>
          <p:cNvSpPr txBox="1">
            <a:spLocks noChangeArrowheads="1"/>
          </p:cNvSpPr>
          <p:nvPr/>
        </p:nvSpPr>
        <p:spPr bwMode="auto">
          <a:xfrm>
            <a:off x="6096000" y="1735140"/>
            <a:ext cx="381000"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spAutoFit/>
          </a:bodyPr>
          <a:lstStyle/>
          <a:p>
            <a:pPr>
              <a:spcBef>
                <a:spcPct val="50000"/>
              </a:spcBef>
            </a:pPr>
            <a:r>
              <a:rPr kumimoji="0" lang="en-US" altLang="ja-JP">
                <a:latin typeface="Times New Roman" charset="0"/>
              </a:rPr>
              <a:t>g</a:t>
            </a:r>
          </a:p>
        </p:txBody>
      </p:sp>
      <p:cxnSp>
        <p:nvCxnSpPr>
          <p:cNvPr id="36888" name="AutoShape 24"/>
          <p:cNvCxnSpPr>
            <a:cxnSpLocks noChangeShapeType="1"/>
            <a:stCxn id="36870" idx="4"/>
            <a:endCxn id="36892" idx="0"/>
          </p:cNvCxnSpPr>
          <p:nvPr/>
        </p:nvCxnSpPr>
        <p:spPr bwMode="auto">
          <a:xfrm flipH="1">
            <a:off x="6029325" y="1981200"/>
            <a:ext cx="20638" cy="346075"/>
          </a:xfrm>
          <a:prstGeom prst="straightConnector1">
            <a:avLst/>
          </a:prstGeom>
          <a:noFill/>
          <a:ln w="952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6889" name="Text Box 25"/>
          <p:cNvSpPr txBox="1">
            <a:spLocks noChangeArrowheads="1"/>
          </p:cNvSpPr>
          <p:nvPr/>
        </p:nvSpPr>
        <p:spPr bwMode="auto">
          <a:xfrm>
            <a:off x="3597275" y="2157415"/>
            <a:ext cx="381000"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spAutoFit/>
          </a:bodyPr>
          <a:lstStyle/>
          <a:p>
            <a:pPr>
              <a:spcBef>
                <a:spcPct val="50000"/>
              </a:spcBef>
            </a:pPr>
            <a:r>
              <a:rPr kumimoji="0" lang="en-US" altLang="ja-JP">
                <a:latin typeface="Times New Roman" charset="0"/>
              </a:rPr>
              <a:t>h</a:t>
            </a:r>
          </a:p>
        </p:txBody>
      </p:sp>
      <p:sp>
        <p:nvSpPr>
          <p:cNvPr id="36890" name="Oval 26"/>
          <p:cNvSpPr>
            <a:spLocks noChangeArrowheads="1"/>
          </p:cNvSpPr>
          <p:nvPr/>
        </p:nvSpPr>
        <p:spPr bwMode="auto">
          <a:xfrm>
            <a:off x="5791203" y="2174878"/>
            <a:ext cx="93663" cy="9366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cxnSp>
        <p:nvCxnSpPr>
          <p:cNvPr id="36891" name="AutoShape 27"/>
          <p:cNvCxnSpPr>
            <a:cxnSpLocks noChangeShapeType="1"/>
            <a:stCxn id="36886" idx="7"/>
            <a:endCxn id="36882" idx="3"/>
          </p:cNvCxnSpPr>
          <p:nvPr/>
        </p:nvCxnSpPr>
        <p:spPr bwMode="auto">
          <a:xfrm flipV="1">
            <a:off x="3965578" y="2195513"/>
            <a:ext cx="315913" cy="163512"/>
          </a:xfrm>
          <a:prstGeom prst="straightConnector1">
            <a:avLst/>
          </a:prstGeom>
          <a:noFill/>
          <a:ln w="952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6892" name="Oval 28"/>
          <p:cNvSpPr>
            <a:spLocks noChangeArrowheads="1"/>
          </p:cNvSpPr>
          <p:nvPr/>
        </p:nvSpPr>
        <p:spPr bwMode="auto">
          <a:xfrm>
            <a:off x="5981703" y="2327275"/>
            <a:ext cx="93663" cy="9366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36893" name="Text Box 29"/>
          <p:cNvSpPr txBox="1">
            <a:spLocks noChangeArrowheads="1"/>
          </p:cNvSpPr>
          <p:nvPr/>
        </p:nvSpPr>
        <p:spPr bwMode="auto">
          <a:xfrm>
            <a:off x="6064250" y="2190753"/>
            <a:ext cx="381000"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spAutoFit/>
          </a:bodyPr>
          <a:lstStyle/>
          <a:p>
            <a:pPr>
              <a:spcBef>
                <a:spcPct val="50000"/>
              </a:spcBef>
            </a:pPr>
            <a:r>
              <a:rPr kumimoji="0" lang="en-US" altLang="ja-JP">
                <a:latin typeface="Times New Roman" charset="0"/>
              </a:rPr>
              <a:t>n</a:t>
            </a:r>
          </a:p>
        </p:txBody>
      </p:sp>
    </p:spTree>
    <p:custDataLst>
      <p:tags r:id="rId1"/>
    </p:custDataLst>
    <p:extLst>
      <p:ext uri="{BB962C8B-B14F-4D97-AF65-F5344CB8AC3E}">
        <p14:creationId xmlns:p14="http://schemas.microsoft.com/office/powerpoint/2010/main" val="2789275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6"/>
          <p:cNvSpPr>
            <a:spLocks noGrp="1"/>
          </p:cNvSpPr>
          <p:nvPr>
            <p:ph type="sldNum" sz="quarter" idx="12"/>
          </p:nvPr>
        </p:nvSpPr>
        <p:spPr/>
        <p:txBody>
          <a:bodyPr/>
          <a:lstStyle/>
          <a:p>
            <a:fld id="{56F0D83D-A0AA-6A47-8886-BFFEEC2B1D19}" type="slidenum">
              <a:rPr lang="en-US" altLang="ja-JP"/>
              <a:pPr/>
              <a:t>14</a:t>
            </a:fld>
            <a:endParaRPr lang="en-US" altLang="ja-JP"/>
          </a:p>
        </p:txBody>
      </p:sp>
      <p:sp>
        <p:nvSpPr>
          <p:cNvPr id="40962" name="Rectangle 2"/>
          <p:cNvSpPr>
            <a:spLocks noGrp="1" noChangeArrowheads="1"/>
          </p:cNvSpPr>
          <p:nvPr>
            <p:ph type="title"/>
          </p:nvPr>
        </p:nvSpPr>
        <p:spPr/>
        <p:txBody>
          <a:bodyPr>
            <a:normAutofit fontScale="90000"/>
          </a:bodyPr>
          <a:lstStyle/>
          <a:p>
            <a:r>
              <a:rPr lang="en-US" altLang="ja-JP" dirty="0" smtClean="0"/>
              <a:t>Case Study: Debugging Non-Deterministic Misbehavior</a:t>
            </a:r>
            <a:endParaRPr lang="en-US" altLang="ja-JP" dirty="0"/>
          </a:p>
        </p:txBody>
      </p:sp>
      <p:sp>
        <p:nvSpPr>
          <p:cNvPr id="40963" name="Rectangle 3"/>
          <p:cNvSpPr>
            <a:spLocks noGrp="1" noChangeArrowheads="1"/>
          </p:cNvSpPr>
          <p:nvPr>
            <p:ph type="body" sz="half" idx="1"/>
          </p:nvPr>
        </p:nvSpPr>
        <p:spPr>
          <a:xfrm>
            <a:off x="457200" y="3430804"/>
            <a:ext cx="8229600" cy="2641600"/>
          </a:xfrm>
        </p:spPr>
        <p:txBody>
          <a:bodyPr>
            <a:normAutofit fontScale="92500" lnSpcReduction="20000"/>
          </a:bodyPr>
          <a:lstStyle/>
          <a:p>
            <a:r>
              <a:rPr lang="en-US" altLang="ja-JP" sz="2400" dirty="0" err="1"/>
              <a:t>SCore</a:t>
            </a:r>
            <a:r>
              <a:rPr lang="en-US" altLang="ja-JP" sz="2400" dirty="0"/>
              <a:t> cluster middle running on a 128-node cluster</a:t>
            </a:r>
          </a:p>
          <a:p>
            <a:r>
              <a:rPr lang="en-US" altLang="ja-JP" sz="2400" dirty="0"/>
              <a:t>Occasional hang up, requiring system restart</a:t>
            </a:r>
          </a:p>
          <a:p>
            <a:r>
              <a:rPr lang="en-US" altLang="ja-JP" sz="2400" dirty="0"/>
              <a:t>Result</a:t>
            </a:r>
          </a:p>
          <a:p>
            <a:pPr lvl="1"/>
            <a:r>
              <a:rPr lang="en-US" altLang="ja-JP" sz="2000" dirty="0"/>
              <a:t>Call chain with the highest contribution to the suspect score: (</a:t>
            </a:r>
            <a:r>
              <a:rPr lang="en-US" altLang="ja-JP" sz="2000" dirty="0" err="1"/>
              <a:t>output_job_status</a:t>
            </a:r>
            <a:r>
              <a:rPr lang="en-US" altLang="ja-JP" sz="2000" dirty="0"/>
              <a:t> -&gt; </a:t>
            </a:r>
            <a:r>
              <a:rPr lang="en-US" altLang="ja-JP" sz="2000" dirty="0" err="1"/>
              <a:t>score_write_short</a:t>
            </a:r>
            <a:r>
              <a:rPr lang="en-US" altLang="ja-JP" sz="2000" dirty="0"/>
              <a:t> -&gt; </a:t>
            </a:r>
            <a:r>
              <a:rPr lang="en-US" altLang="ja-JP" sz="2000" dirty="0" err="1"/>
              <a:t>score_write</a:t>
            </a:r>
            <a:r>
              <a:rPr lang="en-US" altLang="ja-JP" sz="2000" dirty="0"/>
              <a:t> -&gt; __</a:t>
            </a:r>
            <a:r>
              <a:rPr lang="en-US" altLang="ja-JP" sz="2000" dirty="0" err="1"/>
              <a:t>libc_write</a:t>
            </a:r>
            <a:r>
              <a:rPr lang="en-US" altLang="ja-JP" sz="2000" dirty="0"/>
              <a:t>)</a:t>
            </a:r>
          </a:p>
          <a:p>
            <a:pPr lvl="2"/>
            <a:r>
              <a:rPr lang="en-US" altLang="ja-JP" sz="1600" dirty="0"/>
              <a:t>Tries to output a log message to the </a:t>
            </a:r>
            <a:r>
              <a:rPr lang="en-US" altLang="ja-JP" sz="1600" dirty="0" err="1"/>
              <a:t>scbcast</a:t>
            </a:r>
            <a:r>
              <a:rPr lang="en-US" altLang="ja-JP" sz="1600" dirty="0"/>
              <a:t> process</a:t>
            </a:r>
          </a:p>
          <a:p>
            <a:pPr lvl="1"/>
            <a:r>
              <a:rPr lang="en-US" altLang="ja-JP" sz="2000" dirty="0"/>
              <a:t>Writes to the </a:t>
            </a:r>
            <a:r>
              <a:rPr lang="en-US" altLang="ja-JP" sz="2000" dirty="0" err="1"/>
              <a:t>scbcast</a:t>
            </a:r>
            <a:r>
              <a:rPr lang="en-US" altLang="ja-JP" sz="2000" dirty="0"/>
              <a:t> process kept blocking for 10 minutes</a:t>
            </a:r>
          </a:p>
          <a:p>
            <a:pPr lvl="2"/>
            <a:r>
              <a:rPr lang="en-US" altLang="ja-JP" sz="1600" dirty="0" err="1"/>
              <a:t>Scbcast</a:t>
            </a:r>
            <a:r>
              <a:rPr lang="en-US" altLang="ja-JP" sz="1600" dirty="0"/>
              <a:t> stopped reading data from its socket </a:t>
            </a:r>
            <a:r>
              <a:rPr lang="en-US" altLang="ja-JP" sz="1600" dirty="0">
                <a:latin typeface="Comic Sans MS"/>
              </a:rPr>
              <a:t>–</a:t>
            </a:r>
            <a:r>
              <a:rPr lang="en-US" altLang="ja-JP" sz="1600" dirty="0"/>
              <a:t> bug!</a:t>
            </a:r>
          </a:p>
          <a:p>
            <a:pPr lvl="2"/>
            <a:r>
              <a:rPr lang="en-US" altLang="ja-JP" sz="1600" dirty="0"/>
              <a:t>Scored did not handle it well (spun in an infinite loop) </a:t>
            </a:r>
            <a:r>
              <a:rPr lang="en-US" altLang="ja-JP" sz="1600" dirty="0">
                <a:latin typeface="Comic Sans MS"/>
              </a:rPr>
              <a:t>–</a:t>
            </a:r>
            <a:r>
              <a:rPr lang="en-US" altLang="ja-JP" sz="1600" dirty="0"/>
              <a:t> bug!</a:t>
            </a:r>
          </a:p>
        </p:txBody>
      </p:sp>
      <p:pic>
        <p:nvPicPr>
          <p:cNvPr id="40964" name="Picture 4" descr="scbcast-slid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16013" y="1625818"/>
            <a:ext cx="6378575" cy="1560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0967" name="Text Box 7"/>
          <p:cNvSpPr txBox="1">
            <a:spLocks noChangeArrowheads="1"/>
          </p:cNvSpPr>
          <p:nvPr/>
        </p:nvSpPr>
        <p:spPr bwMode="auto">
          <a:xfrm>
            <a:off x="6300789" y="2921215"/>
            <a:ext cx="1351234" cy="373723"/>
          </a:xfrm>
          <a:prstGeom prst="rect">
            <a:avLst/>
          </a:prstGeom>
          <a:noFill/>
          <a:ln>
            <a:noFill/>
          </a:ln>
          <a:effectLst/>
          <a:extLst>
            <a:ext uri="{909E8E84-426E-40dd-AFC4-6F175D3DCCD1}">
              <a14:hiddenFill xmlns:a14="http://schemas.microsoft.com/office/drawing/2010/main">
                <a:solidFill>
                  <a:srgbClr val="D1F3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9973" tIns="46785" rIns="89973" bIns="46785">
            <a:spAutoFit/>
          </a:bodyPr>
          <a:lstStyle/>
          <a:p>
            <a:r>
              <a:rPr lang="en-US" altLang="ja-JP"/>
              <a:t>__libc_write</a:t>
            </a:r>
          </a:p>
        </p:txBody>
      </p:sp>
      <p:sp>
        <p:nvSpPr>
          <p:cNvPr id="40968" name="Text Box 8"/>
          <p:cNvSpPr txBox="1">
            <a:spLocks noChangeArrowheads="1"/>
          </p:cNvSpPr>
          <p:nvPr/>
        </p:nvSpPr>
        <p:spPr bwMode="auto">
          <a:xfrm>
            <a:off x="6443664" y="1481352"/>
            <a:ext cx="1301023" cy="373723"/>
          </a:xfrm>
          <a:prstGeom prst="rect">
            <a:avLst/>
          </a:prstGeom>
          <a:noFill/>
          <a:ln>
            <a:noFill/>
          </a:ln>
          <a:effectLst/>
          <a:extLst>
            <a:ext uri="{909E8E84-426E-40dd-AFC4-6F175D3DCCD1}">
              <a14:hiddenFill xmlns:a14="http://schemas.microsoft.com/office/drawing/2010/main">
                <a:solidFill>
                  <a:srgbClr val="D1F3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9973" tIns="46785" rIns="89973" bIns="46785">
            <a:spAutoFit/>
          </a:bodyPr>
          <a:lstStyle/>
          <a:p>
            <a:r>
              <a:rPr lang="en-US" altLang="ja-JP"/>
              <a:t>score_write</a:t>
            </a:r>
          </a:p>
        </p:txBody>
      </p:sp>
      <p:sp>
        <p:nvSpPr>
          <p:cNvPr id="40969" name="Text Box 9"/>
          <p:cNvSpPr txBox="1">
            <a:spLocks noChangeArrowheads="1"/>
          </p:cNvSpPr>
          <p:nvPr/>
        </p:nvSpPr>
        <p:spPr bwMode="auto">
          <a:xfrm>
            <a:off x="4463804" y="1481352"/>
            <a:ext cx="1911844" cy="373723"/>
          </a:xfrm>
          <a:prstGeom prst="rect">
            <a:avLst/>
          </a:prstGeom>
          <a:noFill/>
          <a:ln>
            <a:noFill/>
          </a:ln>
          <a:effectLst/>
          <a:extLst>
            <a:ext uri="{909E8E84-426E-40dd-AFC4-6F175D3DCCD1}">
              <a14:hiddenFill xmlns:a14="http://schemas.microsoft.com/office/drawing/2010/main">
                <a:solidFill>
                  <a:srgbClr val="D1F3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9973" tIns="46785" rIns="89973" bIns="46785">
            <a:spAutoFit/>
          </a:bodyPr>
          <a:lstStyle/>
          <a:p>
            <a:pPr algn="ctr"/>
            <a:r>
              <a:rPr lang="en-US" altLang="ja-JP"/>
              <a:t>score_write_short</a:t>
            </a:r>
          </a:p>
        </p:txBody>
      </p:sp>
      <p:sp>
        <p:nvSpPr>
          <p:cNvPr id="40970" name="Text Box 10"/>
          <p:cNvSpPr txBox="1">
            <a:spLocks noChangeArrowheads="1"/>
          </p:cNvSpPr>
          <p:nvPr/>
        </p:nvSpPr>
        <p:spPr bwMode="auto">
          <a:xfrm>
            <a:off x="2528682" y="1481352"/>
            <a:ext cx="1930815" cy="373723"/>
          </a:xfrm>
          <a:prstGeom prst="rect">
            <a:avLst/>
          </a:prstGeom>
          <a:noFill/>
          <a:ln>
            <a:noFill/>
          </a:ln>
          <a:effectLst/>
          <a:extLst>
            <a:ext uri="{909E8E84-426E-40dd-AFC4-6F175D3DCCD1}">
              <a14:hiddenFill xmlns:a14="http://schemas.microsoft.com/office/drawing/2010/main">
                <a:solidFill>
                  <a:srgbClr val="D1F3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9973" tIns="46785" rIns="89973" bIns="46785">
            <a:spAutoFit/>
          </a:bodyPr>
          <a:lstStyle/>
          <a:p>
            <a:pPr algn="ctr"/>
            <a:r>
              <a:rPr lang="en-US" altLang="ja-JP"/>
              <a:t>output_job_status</a:t>
            </a:r>
          </a:p>
        </p:txBody>
      </p:sp>
      <p:sp>
        <p:nvSpPr>
          <p:cNvPr id="40972" name="Line 12"/>
          <p:cNvSpPr>
            <a:spLocks noChangeShapeType="1"/>
          </p:cNvSpPr>
          <p:nvPr/>
        </p:nvSpPr>
        <p:spPr bwMode="auto">
          <a:xfrm>
            <a:off x="3563938" y="1770281"/>
            <a:ext cx="0" cy="1428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9973" tIns="46785" rIns="89973" bIns="46785"/>
          <a:lstStyle/>
          <a:p>
            <a:endParaRPr lang="ja-JP" altLang="en-US"/>
          </a:p>
        </p:txBody>
      </p:sp>
      <p:sp>
        <p:nvSpPr>
          <p:cNvPr id="40973" name="Line 13"/>
          <p:cNvSpPr>
            <a:spLocks noChangeShapeType="1"/>
          </p:cNvSpPr>
          <p:nvPr/>
        </p:nvSpPr>
        <p:spPr bwMode="auto">
          <a:xfrm>
            <a:off x="5148263" y="1770278"/>
            <a:ext cx="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9973" tIns="46785" rIns="89973" bIns="46785"/>
          <a:lstStyle/>
          <a:p>
            <a:endParaRPr lang="ja-JP" altLang="en-US"/>
          </a:p>
        </p:txBody>
      </p:sp>
      <p:sp>
        <p:nvSpPr>
          <p:cNvPr id="40974" name="Line 14"/>
          <p:cNvSpPr>
            <a:spLocks noChangeShapeType="1"/>
          </p:cNvSpPr>
          <p:nvPr/>
        </p:nvSpPr>
        <p:spPr bwMode="auto">
          <a:xfrm>
            <a:off x="6659563" y="1787740"/>
            <a:ext cx="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9973" tIns="46785" rIns="89973" bIns="46785"/>
          <a:lstStyle/>
          <a:p>
            <a:endParaRPr lang="ja-JP" altLang="en-US"/>
          </a:p>
        </p:txBody>
      </p:sp>
    </p:spTree>
    <p:extLst>
      <p:ext uri="{BB962C8B-B14F-4D97-AF65-F5344CB8AC3E}">
        <p14:creationId xmlns:p14="http://schemas.microsoft.com/office/powerpoint/2010/main" val="2406161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414720" y="0"/>
            <a:ext cx="8228160" cy="1062832"/>
          </a:xfrm>
          <a:ln/>
        </p:spPr>
        <p:txBody>
          <a:bodyPr tIns="35187"/>
          <a:lstStyle/>
          <a:p>
            <a:pP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a:t>Log file analysis</a:t>
            </a:r>
          </a:p>
        </p:txBody>
      </p:sp>
      <p:sp>
        <p:nvSpPr>
          <p:cNvPr id="6146" name="Rectangle 2"/>
          <p:cNvSpPr>
            <a:spLocks noGrp="1" noChangeArrowheads="1"/>
          </p:cNvSpPr>
          <p:nvPr>
            <p:ph type="body" idx="4294967295"/>
          </p:nvPr>
        </p:nvSpPr>
        <p:spPr>
          <a:xfrm>
            <a:off x="456485" y="1244291"/>
            <a:ext cx="8228160" cy="5391926"/>
          </a:xfrm>
          <a:ln/>
        </p:spPr>
        <p:txBody>
          <a:bodyPr/>
          <a:lstStyle/>
          <a:p>
            <a:pPr marL="391523" indent="-293643">
              <a:buSzPct val="45000"/>
              <a:buFont typeface="Wingdings"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sz="2800" dirty="0"/>
              <a:t>Log files give useful information about </a:t>
            </a:r>
            <a:br>
              <a:rPr lang="en-US" sz="2800" dirty="0"/>
            </a:br>
            <a:r>
              <a:rPr lang="en-US" sz="2800" dirty="0"/>
              <a:t>hardware, application, user actions</a:t>
            </a:r>
          </a:p>
          <a:p>
            <a:pPr marL="1174569" lvl="2" indent="-260536">
              <a:buSzPct val="75000"/>
              <a:buFont typeface="Symbol"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sz="2000" dirty="0"/>
              <a:t>Logs have a huge size: million of messages per day</a:t>
            </a:r>
          </a:p>
          <a:p>
            <a:pPr marL="1174569" lvl="2" indent="-260536">
              <a:buSzPct val="75000"/>
              <a:buFont typeface="Symbol"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sz="2000" dirty="0"/>
              <a:t>Different systems represent messages in different ways (e.g. header and message with red)</a:t>
            </a:r>
          </a:p>
          <a:p>
            <a:pPr marL="783047" lvl="1" indent="-293643">
              <a:buSzPct val="45000"/>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endParaRPr lang="en-US" sz="2400" dirty="0"/>
          </a:p>
          <a:p>
            <a:pPr marL="783047" lvl="1" indent="-293643">
              <a:buSzPct val="45000"/>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endParaRPr lang="en-US" sz="2400" dirty="0"/>
          </a:p>
          <a:p>
            <a:pPr marL="783047" lvl="1" indent="-293643">
              <a:buSzPct val="45000"/>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endParaRPr lang="en-US" sz="2400" dirty="0"/>
          </a:p>
          <a:p>
            <a:pPr marL="783047" lvl="1" indent="-293643">
              <a:buSzPct val="45000"/>
              <a:buFont typeface="Wingdings"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sz="2400" dirty="0"/>
              <a:t>Changes in the normal behavior of a message type could indicate a problem</a:t>
            </a:r>
          </a:p>
          <a:p>
            <a:pPr marL="783047" lvl="1" indent="-293643">
              <a:buSzPct val="45000"/>
              <a:buFont typeface="Wingdings"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sz="2400" dirty="0"/>
              <a:t>We can analyze log files for:</a:t>
            </a:r>
          </a:p>
          <a:p>
            <a:pPr marL="783047" lvl="1" indent="-293643">
              <a:buSzPct val="45000"/>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sz="2400" dirty="0"/>
              <a:t>• Optimal checkpoint interval computation</a:t>
            </a:r>
          </a:p>
          <a:p>
            <a:pPr marL="783047" lvl="1" indent="-293643">
              <a:buSzPct val="45000"/>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sz="2400" dirty="0"/>
              <a:t>• Detection of abnormal behaviors</a:t>
            </a:r>
          </a:p>
        </p:txBody>
      </p:sp>
      <p:sp>
        <p:nvSpPr>
          <p:cNvPr id="6147" name="Text Box 3"/>
          <p:cNvSpPr txBox="1">
            <a:spLocks noChangeArrowheads="1"/>
          </p:cNvSpPr>
          <p:nvPr/>
        </p:nvSpPr>
        <p:spPr bwMode="auto">
          <a:xfrm>
            <a:off x="207360" y="3318113"/>
            <a:ext cx="8729280" cy="1010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06" tIns="55197" rIns="81606" bIns="40803"/>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9pPr>
          </a:lstStyle>
          <a:p>
            <a:pPr defTabSz="414554" fontAlgn="base" hangingPunct="0">
              <a:lnSpc>
                <a:spcPct val="93000"/>
              </a:lnSpc>
              <a:spcBef>
                <a:spcPct val="0"/>
              </a:spcBef>
              <a:spcAft>
                <a:spcPct val="0"/>
              </a:spcAft>
              <a:buClr>
                <a:srgbClr val="000000"/>
              </a:buClr>
              <a:buSzPct val="100000"/>
            </a:pPr>
            <a:r>
              <a:rPr kumimoji="0" lang="en-US" dirty="0" smtClean="0"/>
              <a:t>Blue Gene logs</a:t>
            </a:r>
          </a:p>
          <a:p>
            <a:pPr defTabSz="414554" fontAlgn="base" hangingPunct="0">
              <a:lnSpc>
                <a:spcPct val="93000"/>
              </a:lnSpc>
              <a:spcBef>
                <a:spcPct val="0"/>
              </a:spcBef>
              <a:spcAft>
                <a:spcPct val="0"/>
              </a:spcAft>
              <a:buClr>
                <a:srgbClr val="000000"/>
              </a:buClr>
              <a:buSzPct val="100000"/>
            </a:pPr>
            <a:r>
              <a:rPr kumimoji="0" lang="en-US" dirty="0" smtClean="0"/>
              <a:t>- 1119339918 R36-M1-NE-C:J11-U11 RAS KERNEL FATAL </a:t>
            </a:r>
            <a:r>
              <a:rPr kumimoji="0" lang="en-US" dirty="0" smtClean="0">
                <a:solidFill>
                  <a:srgbClr val="FF0000"/>
                </a:solidFill>
              </a:rPr>
              <a:t>L3 </a:t>
            </a:r>
            <a:r>
              <a:rPr kumimoji="0" lang="en-US" dirty="0" err="1" smtClean="0">
                <a:solidFill>
                  <a:srgbClr val="FF0000"/>
                </a:solidFill>
              </a:rPr>
              <a:t>ecc</a:t>
            </a:r>
            <a:r>
              <a:rPr kumimoji="0" lang="en-US" dirty="0" smtClean="0">
                <a:solidFill>
                  <a:srgbClr val="FF0000"/>
                </a:solidFill>
              </a:rPr>
              <a:t> control register: 00000000</a:t>
            </a:r>
          </a:p>
          <a:p>
            <a:pPr defTabSz="414554" fontAlgn="base" hangingPunct="0">
              <a:lnSpc>
                <a:spcPct val="93000"/>
              </a:lnSpc>
              <a:spcBef>
                <a:spcPct val="0"/>
              </a:spcBef>
              <a:spcAft>
                <a:spcPct val="0"/>
              </a:spcAft>
              <a:buClr>
                <a:srgbClr val="000000"/>
              </a:buClr>
              <a:buSzPct val="100000"/>
            </a:pPr>
            <a:r>
              <a:rPr kumimoji="0" lang="en-US" dirty="0" smtClean="0"/>
              <a:t>Cray logs</a:t>
            </a:r>
          </a:p>
          <a:p>
            <a:pPr defTabSz="414554" fontAlgn="base" hangingPunct="0">
              <a:lnSpc>
                <a:spcPct val="93000"/>
              </a:lnSpc>
              <a:spcBef>
                <a:spcPct val="0"/>
              </a:spcBef>
              <a:spcAft>
                <a:spcPct val="0"/>
              </a:spcAft>
              <a:buClr>
                <a:srgbClr val="000000"/>
              </a:buClr>
              <a:buSzPct val="100000"/>
            </a:pPr>
            <a:r>
              <a:rPr kumimoji="0" lang="en-US" dirty="0" smtClean="0"/>
              <a:t>Jul  8 02:43:34 nid00011 kernel:</a:t>
            </a:r>
            <a:r>
              <a:rPr kumimoji="0" lang="en-US" dirty="0" smtClean="0">
                <a:solidFill>
                  <a:srgbClr val="FF0000"/>
                </a:solidFill>
              </a:rPr>
              <a:t> Lustre: haven't heard from client * in * seconds. </a:t>
            </a:r>
          </a:p>
        </p:txBody>
      </p:sp>
      <p:sp>
        <p:nvSpPr>
          <p:cNvPr id="3" name="Slide Number Placeholder 2"/>
          <p:cNvSpPr>
            <a:spLocks noGrp="1"/>
          </p:cNvSpPr>
          <p:nvPr>
            <p:ph type="sldNum" idx="12"/>
          </p:nvPr>
        </p:nvSpPr>
        <p:spPr/>
        <p:txBody>
          <a:bodyPr/>
          <a:lstStyle/>
          <a:p>
            <a:fld id="{16F778DA-3041-F849-950F-AA487F2A64B6}" type="slidenum">
              <a:rPr lang="en-US" smtClean="0"/>
              <a:pPr/>
              <a:t>15</a:t>
            </a:fld>
            <a:endParaRPr lang="en-US"/>
          </a:p>
        </p:txBody>
      </p:sp>
      <p:pic>
        <p:nvPicPr>
          <p:cNvPr id="7" name="Picture 6"/>
          <p:cNvPicPr>
            <a:picLocks noChangeAspect="1"/>
          </p:cNvPicPr>
          <p:nvPr/>
        </p:nvPicPr>
        <p:blipFill>
          <a:blip r:embed="rId3"/>
          <a:stretch>
            <a:fillRect/>
          </a:stretch>
        </p:blipFill>
        <p:spPr>
          <a:xfrm>
            <a:off x="7633107" y="362651"/>
            <a:ext cx="1417672" cy="2210793"/>
          </a:xfrm>
          <a:prstGeom prst="rect">
            <a:avLst/>
          </a:prstGeom>
        </p:spPr>
      </p:pic>
      <p:sp>
        <p:nvSpPr>
          <p:cNvPr id="4" name="TextBox 3"/>
          <p:cNvSpPr txBox="1"/>
          <p:nvPr/>
        </p:nvSpPr>
        <p:spPr>
          <a:xfrm>
            <a:off x="5790009" y="-6681"/>
            <a:ext cx="3353991" cy="369332"/>
          </a:xfrm>
          <a:prstGeom prst="rect">
            <a:avLst/>
          </a:prstGeom>
          <a:noFill/>
        </p:spPr>
        <p:txBody>
          <a:bodyPr wrap="none" lIns="91410" tIns="45706" rIns="91410" bIns="45706" rtlCol="0">
            <a:spAutoFit/>
          </a:bodyPr>
          <a:lstStyle/>
          <a:p>
            <a:r>
              <a:rPr kumimoji="1" lang="en-US" altLang="ja-JP" dirty="0" smtClean="0"/>
              <a:t>Slides courtesy of Ana </a:t>
            </a:r>
            <a:r>
              <a:rPr kumimoji="1" lang="en-US" altLang="ja-JP" dirty="0" err="1" smtClean="0"/>
              <a:t>Gainaru</a:t>
            </a:r>
            <a:r>
              <a:rPr kumimoji="1" lang="en-US" altLang="ja-JP" dirty="0" smtClean="0"/>
              <a:t> </a:t>
            </a:r>
            <a:endParaRPr kumimoji="1" lang="ja-JP" altLang="en-US" dirty="0"/>
          </a:p>
        </p:txBody>
      </p:sp>
    </p:spTree>
    <p:extLst>
      <p:ext uri="{BB962C8B-B14F-4D97-AF65-F5344CB8AC3E}">
        <p14:creationId xmlns:p14="http://schemas.microsoft.com/office/powerpoint/2010/main" val="85912112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440" y="1859239"/>
            <a:ext cx="3568320" cy="49080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8" name="Rectangle 2"/>
          <p:cNvSpPr>
            <a:spLocks noChangeArrowheads="1"/>
          </p:cNvSpPr>
          <p:nvPr/>
        </p:nvSpPr>
        <p:spPr bwMode="auto">
          <a:xfrm>
            <a:off x="1831682" y="2252396"/>
            <a:ext cx="2901600" cy="690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74097" tIns="36886" rIns="74097" bIns="36886">
            <a:spAutoFit/>
          </a:bodyPr>
          <a:lstStyle/>
          <a:p>
            <a:pPr defTabSz="414554" fontAlgn="base">
              <a:spcBef>
                <a:spcPct val="0"/>
              </a:spcBef>
              <a:spcAft>
                <a:spcPct val="0"/>
              </a:spcAft>
              <a:buClr>
                <a:srgbClr val="000000"/>
              </a:buClr>
              <a:buSzPct val="100000"/>
              <a:tabLst>
                <a:tab pos="594483" algn="l"/>
                <a:tab pos="1190405" algn="l"/>
                <a:tab pos="1784886" algn="l"/>
                <a:tab pos="2380807" algn="l"/>
                <a:tab pos="2625509" algn="l"/>
              </a:tabLst>
            </a:pPr>
            <a:r>
              <a:rPr kumimoji="0" lang="en-US" sz="2000">
                <a:solidFill>
                  <a:srgbClr val="004586"/>
                </a:solidFill>
                <a:latin typeface="Calibri" charset="0"/>
                <a:ea typeface="ＭＳ Ｐゴシック" charset="0"/>
                <a:cs typeface="ＭＳ Ｐゴシック" charset="0"/>
              </a:rPr>
              <a:t>Silent signal</a:t>
            </a:r>
            <a:r>
              <a:rPr kumimoji="0" lang="en-US" sz="2000">
                <a:solidFill>
                  <a:srgbClr val="0000FF"/>
                </a:solidFill>
                <a:latin typeface="Calibri" charset="0"/>
                <a:ea typeface="ＭＳ Ｐゴシック" charset="0"/>
                <a:cs typeface="ＭＳ Ｐゴシック" charset="0"/>
              </a:rPr>
              <a:t> </a:t>
            </a:r>
            <a:r>
              <a:rPr kumimoji="0" lang="en-US" sz="2000">
                <a:solidFill>
                  <a:srgbClr val="000000"/>
                </a:solidFill>
                <a:latin typeface="Calibri" charset="0"/>
                <a:ea typeface="ＭＳ Ｐゴシック" charset="0"/>
                <a:cs typeface="ＭＳ Ｐゴシック" charset="0"/>
              </a:rPr>
              <a:t>characteristic of error events. PBS errors</a:t>
            </a:r>
          </a:p>
        </p:txBody>
      </p:sp>
      <p:sp>
        <p:nvSpPr>
          <p:cNvPr id="9219" name="Rectangle 3"/>
          <p:cNvSpPr>
            <a:spLocks noChangeArrowheads="1"/>
          </p:cNvSpPr>
          <p:nvPr/>
        </p:nvSpPr>
        <p:spPr bwMode="auto">
          <a:xfrm>
            <a:off x="891360" y="3794799"/>
            <a:ext cx="3841920" cy="997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74097" tIns="36886" rIns="74097" bIns="36886">
            <a:spAutoFit/>
          </a:bodyPr>
          <a:lstStyle/>
          <a:p>
            <a:pPr defTabSz="414554" fontAlgn="base">
              <a:spcBef>
                <a:spcPct val="0"/>
              </a:spcBef>
              <a:spcAft>
                <a:spcPct val="0"/>
              </a:spcAft>
              <a:buClr>
                <a:srgbClr val="000000"/>
              </a:buClr>
              <a:buSzPct val="100000"/>
              <a:tabLst>
                <a:tab pos="594483" algn="l"/>
                <a:tab pos="1190405" algn="l"/>
                <a:tab pos="1784886" algn="l"/>
                <a:tab pos="2380807" algn="l"/>
                <a:tab pos="2976730" algn="l"/>
                <a:tab pos="3571212" algn="l"/>
              </a:tabLst>
            </a:pPr>
            <a:r>
              <a:rPr kumimoji="0" lang="en-US" sz="2000">
                <a:solidFill>
                  <a:srgbClr val="004586"/>
                </a:solidFill>
                <a:latin typeface="Calibri" charset="0"/>
                <a:ea typeface="ＭＳ Ｐゴシック" charset="0"/>
                <a:cs typeface="ＭＳ Ｐゴシック" charset="0"/>
              </a:rPr>
              <a:t>Noise signal </a:t>
            </a:r>
          </a:p>
          <a:p>
            <a:pPr defTabSz="414554" fontAlgn="base">
              <a:spcBef>
                <a:spcPct val="0"/>
              </a:spcBef>
              <a:spcAft>
                <a:spcPct val="0"/>
              </a:spcAft>
              <a:buClr>
                <a:srgbClr val="000000"/>
              </a:buClr>
              <a:buSzPct val="100000"/>
              <a:tabLst>
                <a:tab pos="594483" algn="l"/>
                <a:tab pos="1190405" algn="l"/>
                <a:tab pos="1784886" algn="l"/>
                <a:tab pos="2380807" algn="l"/>
                <a:tab pos="2976730" algn="l"/>
                <a:tab pos="3571212" algn="l"/>
              </a:tabLst>
            </a:pPr>
            <a:r>
              <a:rPr kumimoji="0" lang="en-US" sz="2000">
                <a:solidFill>
                  <a:srgbClr val="000000"/>
                </a:solidFill>
                <a:latin typeface="Calibri" charset="0"/>
                <a:ea typeface="ＭＳ Ｐゴシック" charset="0"/>
                <a:cs typeface="ＭＳ Ｐゴシック" charset="0"/>
              </a:rPr>
              <a:t>typically Warning messages: Memory errors corrected by ECC</a:t>
            </a:r>
          </a:p>
        </p:txBody>
      </p:sp>
      <p:sp>
        <p:nvSpPr>
          <p:cNvPr id="9220" name="Rectangle 4"/>
          <p:cNvSpPr>
            <a:spLocks noChangeArrowheads="1"/>
          </p:cNvSpPr>
          <p:nvPr/>
        </p:nvSpPr>
        <p:spPr bwMode="auto">
          <a:xfrm>
            <a:off x="1399680" y="5486977"/>
            <a:ext cx="2390777" cy="690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4097" tIns="36886" rIns="74097" bIns="36886">
            <a:spAutoFit/>
          </a:bodyPr>
          <a:lstStyle/>
          <a:p>
            <a:pPr defTabSz="414554" fontAlgn="base">
              <a:spcBef>
                <a:spcPct val="0"/>
              </a:spcBef>
              <a:spcAft>
                <a:spcPct val="0"/>
              </a:spcAft>
              <a:buClr>
                <a:srgbClr val="000000"/>
              </a:buClr>
              <a:buSzPct val="100000"/>
              <a:tabLst>
                <a:tab pos="594483" algn="l"/>
                <a:tab pos="1190405" algn="l"/>
                <a:tab pos="1784886" algn="l"/>
                <a:tab pos="2380807" algn="l"/>
                <a:tab pos="2625509" algn="l"/>
              </a:tabLst>
            </a:pPr>
            <a:r>
              <a:rPr kumimoji="0" lang="en-US" sz="2000">
                <a:solidFill>
                  <a:srgbClr val="004586"/>
                </a:solidFill>
                <a:latin typeface="Calibri" charset="0"/>
                <a:ea typeface="ＭＳ Ｐゴシック" charset="0"/>
                <a:cs typeface="ＭＳ Ｐゴシック" charset="0"/>
              </a:rPr>
              <a:t>Periodic signals </a:t>
            </a:r>
          </a:p>
          <a:p>
            <a:pPr defTabSz="414554" fontAlgn="base">
              <a:spcBef>
                <a:spcPct val="0"/>
              </a:spcBef>
              <a:spcAft>
                <a:spcPct val="0"/>
              </a:spcAft>
              <a:buClr>
                <a:srgbClr val="000000"/>
              </a:buClr>
              <a:buSzPct val="100000"/>
              <a:tabLst>
                <a:tab pos="594483" algn="l"/>
                <a:tab pos="1190405" algn="l"/>
                <a:tab pos="1784886" algn="l"/>
                <a:tab pos="2380807" algn="l"/>
                <a:tab pos="2625509" algn="l"/>
              </a:tabLst>
            </a:pPr>
            <a:r>
              <a:rPr kumimoji="0" lang="en-US" sz="2000">
                <a:solidFill>
                  <a:srgbClr val="000000"/>
                </a:solidFill>
                <a:latin typeface="Calibri" charset="0"/>
                <a:ea typeface="ＭＳ Ｐゴシック" charset="0"/>
                <a:cs typeface="ＭＳ Ｐゴシック" charset="0"/>
              </a:rPr>
              <a:t>daemons, monitoring</a:t>
            </a:r>
          </a:p>
        </p:txBody>
      </p:sp>
      <p:sp>
        <p:nvSpPr>
          <p:cNvPr id="9221" name="Rectangle 5"/>
          <p:cNvSpPr>
            <a:spLocks noGrp="1" noChangeArrowheads="1"/>
          </p:cNvSpPr>
          <p:nvPr>
            <p:ph type="title" idx="4294967295"/>
          </p:nvPr>
        </p:nvSpPr>
        <p:spPr>
          <a:xfrm>
            <a:off x="456485" y="313953"/>
            <a:ext cx="8228160" cy="1062832"/>
          </a:xfrm>
          <a:ln/>
        </p:spPr>
        <p:txBody>
          <a:bodyPr tIns="35187"/>
          <a:lstStyle/>
          <a:p>
            <a:pP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a:t>Signal analysis</a:t>
            </a:r>
          </a:p>
        </p:txBody>
      </p:sp>
      <p:sp>
        <p:nvSpPr>
          <p:cNvPr id="9222" name="Text Box 6"/>
          <p:cNvSpPr txBox="1">
            <a:spLocks noChangeArrowheads="1"/>
          </p:cNvSpPr>
          <p:nvPr/>
        </p:nvSpPr>
        <p:spPr bwMode="auto">
          <a:xfrm>
            <a:off x="207362" y="1451677"/>
            <a:ext cx="8552160" cy="390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06" tIns="59997" rIns="81606" bIns="40803"/>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9pPr>
          </a:lstStyle>
          <a:p>
            <a:pPr defTabSz="414554" fontAlgn="base" hangingPunct="0">
              <a:lnSpc>
                <a:spcPct val="93000"/>
              </a:lnSpc>
              <a:spcBef>
                <a:spcPct val="0"/>
              </a:spcBef>
              <a:spcAft>
                <a:spcPct val="0"/>
              </a:spcAft>
              <a:buClr>
                <a:srgbClr val="000000"/>
              </a:buClr>
              <a:buSzPct val="100000"/>
            </a:pPr>
            <a:r>
              <a:rPr kumimoji="0" lang="en-US" sz="2200"/>
              <a:t>Can be used to identify the abnormal areas; easy to visualize as well</a:t>
            </a:r>
          </a:p>
        </p:txBody>
      </p:sp>
      <p:sp>
        <p:nvSpPr>
          <p:cNvPr id="3" name="Slide Number Placeholder 2"/>
          <p:cNvSpPr>
            <a:spLocks noGrp="1"/>
          </p:cNvSpPr>
          <p:nvPr>
            <p:ph type="sldNum" idx="12"/>
          </p:nvPr>
        </p:nvSpPr>
        <p:spPr/>
        <p:txBody>
          <a:bodyPr/>
          <a:lstStyle/>
          <a:p>
            <a:fld id="{C954A51B-3A70-AC44-8AE4-3507323B123E}" type="slidenum">
              <a:rPr lang="en-US" smtClean="0"/>
              <a:pPr/>
              <a:t>16</a:t>
            </a:fld>
            <a:endParaRPr lang="en-US"/>
          </a:p>
        </p:txBody>
      </p:sp>
      <p:sp>
        <p:nvSpPr>
          <p:cNvPr id="10" name="TextBox 9"/>
          <p:cNvSpPr txBox="1"/>
          <p:nvPr/>
        </p:nvSpPr>
        <p:spPr>
          <a:xfrm>
            <a:off x="5790009" y="-6681"/>
            <a:ext cx="3353991" cy="369332"/>
          </a:xfrm>
          <a:prstGeom prst="rect">
            <a:avLst/>
          </a:prstGeom>
          <a:noFill/>
        </p:spPr>
        <p:txBody>
          <a:bodyPr wrap="none" lIns="91410" tIns="45706" rIns="91410" bIns="45706" rtlCol="0">
            <a:spAutoFit/>
          </a:bodyPr>
          <a:lstStyle/>
          <a:p>
            <a:r>
              <a:rPr kumimoji="1" lang="en-US" altLang="ja-JP" dirty="0" smtClean="0"/>
              <a:t>Slides courtesy of Ana </a:t>
            </a:r>
            <a:r>
              <a:rPr kumimoji="1" lang="en-US" altLang="ja-JP" dirty="0" err="1" smtClean="0"/>
              <a:t>Gainaru</a:t>
            </a:r>
            <a:r>
              <a:rPr kumimoji="1" lang="en-US" altLang="ja-JP" dirty="0" smtClean="0"/>
              <a:t> </a:t>
            </a:r>
            <a:endParaRPr kumimoji="1" lang="ja-JP" altLang="en-US" dirty="0"/>
          </a:p>
        </p:txBody>
      </p:sp>
    </p:spTree>
    <p:extLst>
      <p:ext uri="{BB962C8B-B14F-4D97-AF65-F5344CB8AC3E}">
        <p14:creationId xmlns:p14="http://schemas.microsoft.com/office/powerpoint/2010/main" val="142339358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456485" y="273633"/>
            <a:ext cx="8228160" cy="1144921"/>
          </a:xfrm>
          <a:ln/>
        </p:spPr>
        <p:txBody>
          <a:bodyPr tIns="35187"/>
          <a:lstStyle/>
          <a:p>
            <a:pP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a:t>Event correlations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40" y="4147640"/>
            <a:ext cx="6785280" cy="26945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3" name="Rectangle 3"/>
          <p:cNvSpPr>
            <a:spLocks noGrp="1" noChangeArrowheads="1"/>
          </p:cNvSpPr>
          <p:nvPr>
            <p:ph type="body" idx="4294967295"/>
          </p:nvPr>
        </p:nvSpPr>
        <p:spPr>
          <a:xfrm>
            <a:off x="456485" y="1604331"/>
            <a:ext cx="8228160" cy="4526396"/>
          </a:xfrm>
          <a:ln/>
        </p:spPr>
        <p:txBody>
          <a:bodyPr/>
          <a:lstStyle/>
          <a:p>
            <a:pPr marL="391523" indent="-293643">
              <a:buSzPct val="45000"/>
              <a:buFont typeface="Wingdings"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a:t>Event correlations</a:t>
            </a:r>
          </a:p>
          <a:p>
            <a:pPr marL="783047" lvl="1" indent="-293643">
              <a:buSzPct val="45000"/>
              <a:buFont typeface="Wingdings"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a:t>Rule based correlations with data mining</a:t>
            </a:r>
          </a:p>
          <a:p>
            <a:pPr marL="1174569" lvl="2" indent="-260536">
              <a:buSzPct val="75000"/>
              <a:buFont typeface="Symbol"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a:t>If (event1, 2,..n happen) =&gt; event n+1 will happen </a:t>
            </a:r>
          </a:p>
          <a:p>
            <a:pPr marL="783047" lvl="1" indent="-293643">
              <a:buSzPct val="45000"/>
              <a:buFont typeface="Wingdings"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a:t>Using signal analysis</a:t>
            </a:r>
          </a:p>
          <a:p>
            <a:pPr marL="1174569" lvl="2" indent="-260536">
              <a:buSzPct val="75000"/>
              <a:buFont typeface="Symbol"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a:t>Event's 1 signal is correlated to event's 2 signal with a time lag and a probability</a:t>
            </a:r>
          </a:p>
        </p:txBody>
      </p:sp>
      <p:sp>
        <p:nvSpPr>
          <p:cNvPr id="3" name="Slide Number Placeholder 2"/>
          <p:cNvSpPr>
            <a:spLocks noGrp="1"/>
          </p:cNvSpPr>
          <p:nvPr>
            <p:ph type="sldNum" idx="12"/>
          </p:nvPr>
        </p:nvSpPr>
        <p:spPr/>
        <p:txBody>
          <a:bodyPr/>
          <a:lstStyle/>
          <a:p>
            <a:fld id="{16F778DA-3041-F849-950F-AA487F2A64B6}" type="slidenum">
              <a:rPr lang="en-US" smtClean="0"/>
              <a:pPr/>
              <a:t>17</a:t>
            </a:fld>
            <a:endParaRPr lang="en-US"/>
          </a:p>
        </p:txBody>
      </p:sp>
      <p:sp>
        <p:nvSpPr>
          <p:cNvPr id="7" name="TextBox 6"/>
          <p:cNvSpPr txBox="1"/>
          <p:nvPr/>
        </p:nvSpPr>
        <p:spPr>
          <a:xfrm>
            <a:off x="5790009" y="-6681"/>
            <a:ext cx="3353991" cy="369332"/>
          </a:xfrm>
          <a:prstGeom prst="rect">
            <a:avLst/>
          </a:prstGeom>
          <a:noFill/>
        </p:spPr>
        <p:txBody>
          <a:bodyPr wrap="none" lIns="91410" tIns="45706" rIns="91410" bIns="45706" rtlCol="0">
            <a:spAutoFit/>
          </a:bodyPr>
          <a:lstStyle/>
          <a:p>
            <a:r>
              <a:rPr kumimoji="1" lang="en-US" altLang="ja-JP" dirty="0" smtClean="0"/>
              <a:t>Slides courtesy of Ana </a:t>
            </a:r>
            <a:r>
              <a:rPr kumimoji="1" lang="en-US" altLang="ja-JP" dirty="0" err="1" smtClean="0"/>
              <a:t>Gainaru</a:t>
            </a:r>
            <a:r>
              <a:rPr kumimoji="1" lang="en-US" altLang="ja-JP" dirty="0" smtClean="0"/>
              <a:t> </a:t>
            </a:r>
            <a:endParaRPr kumimoji="1" lang="ja-JP" altLang="en-US" dirty="0"/>
          </a:p>
        </p:txBody>
      </p:sp>
    </p:spTree>
    <p:extLst>
      <p:ext uri="{BB962C8B-B14F-4D97-AF65-F5344CB8AC3E}">
        <p14:creationId xmlns:p14="http://schemas.microsoft.com/office/powerpoint/2010/main" val="272814461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456485" y="313953"/>
            <a:ext cx="8228160" cy="1062832"/>
          </a:xfrm>
          <a:ln/>
        </p:spPr>
        <p:txBody>
          <a:bodyPr tIns="35187"/>
          <a:lstStyle/>
          <a:p>
            <a:pP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a:t>Prediction process</a:t>
            </a:r>
          </a:p>
        </p:txBody>
      </p:sp>
      <p:sp>
        <p:nvSpPr>
          <p:cNvPr id="11266" name="Rectangle 2"/>
          <p:cNvSpPr>
            <a:spLocks noGrp="1" noChangeArrowheads="1"/>
          </p:cNvSpPr>
          <p:nvPr>
            <p:ph type="body" idx="4294967295"/>
          </p:nvPr>
        </p:nvSpPr>
        <p:spPr>
          <a:xfrm>
            <a:off x="456485" y="1604331"/>
            <a:ext cx="8228160" cy="4526396"/>
          </a:xfrm>
          <a:ln/>
        </p:spPr>
        <p:txBody>
          <a:bodyPr/>
          <a:lstStyle/>
          <a:p>
            <a:pPr marL="391523" indent="-293643">
              <a:buSzPct val="45000"/>
              <a:buFont typeface="Wingdings"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a:t>Uses past log entries to determine active correlations</a:t>
            </a:r>
          </a:p>
          <a:p>
            <a:pPr marL="391523" indent="-293643">
              <a:buSzPct val="45000"/>
              <a:buFont typeface="Wingdings"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a:t>Gets location for future failures</a:t>
            </a:r>
          </a:p>
          <a:p>
            <a:pPr marL="391523" indent="-293643">
              <a:buSzPct val="45000"/>
              <a:buFont typeface="Wingdings"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a:t>Visible prediction window is used for fault avoidance actions</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60" y="3973381"/>
            <a:ext cx="7649280" cy="26613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Slide Number Placeholder 2"/>
          <p:cNvSpPr>
            <a:spLocks noGrp="1"/>
          </p:cNvSpPr>
          <p:nvPr>
            <p:ph type="sldNum" idx="12"/>
          </p:nvPr>
        </p:nvSpPr>
        <p:spPr/>
        <p:txBody>
          <a:bodyPr/>
          <a:lstStyle/>
          <a:p>
            <a:fld id="{16F778DA-3041-F849-950F-AA487F2A64B6}" type="slidenum">
              <a:rPr lang="en-US" smtClean="0"/>
              <a:pPr/>
              <a:t>18</a:t>
            </a:fld>
            <a:endParaRPr lang="en-US"/>
          </a:p>
        </p:txBody>
      </p:sp>
      <p:sp>
        <p:nvSpPr>
          <p:cNvPr id="7" name="TextBox 6"/>
          <p:cNvSpPr txBox="1"/>
          <p:nvPr/>
        </p:nvSpPr>
        <p:spPr>
          <a:xfrm>
            <a:off x="5790009" y="-6681"/>
            <a:ext cx="3353991" cy="369332"/>
          </a:xfrm>
          <a:prstGeom prst="rect">
            <a:avLst/>
          </a:prstGeom>
          <a:noFill/>
        </p:spPr>
        <p:txBody>
          <a:bodyPr wrap="none" lIns="91410" tIns="45706" rIns="91410" bIns="45706" rtlCol="0">
            <a:spAutoFit/>
          </a:bodyPr>
          <a:lstStyle/>
          <a:p>
            <a:r>
              <a:rPr kumimoji="1" lang="en-US" altLang="ja-JP" dirty="0" smtClean="0"/>
              <a:t>Slides courtesy of Ana </a:t>
            </a:r>
            <a:r>
              <a:rPr kumimoji="1" lang="en-US" altLang="ja-JP" dirty="0" err="1" smtClean="0"/>
              <a:t>Gainaru</a:t>
            </a:r>
            <a:r>
              <a:rPr kumimoji="1" lang="en-US" altLang="ja-JP" dirty="0" smtClean="0"/>
              <a:t> </a:t>
            </a:r>
            <a:endParaRPr kumimoji="1" lang="ja-JP" altLang="en-US" dirty="0"/>
          </a:p>
        </p:txBody>
      </p:sp>
    </p:spTree>
    <p:extLst>
      <p:ext uri="{BB962C8B-B14F-4D97-AF65-F5344CB8AC3E}">
        <p14:creationId xmlns:p14="http://schemas.microsoft.com/office/powerpoint/2010/main" val="51328815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456485" y="313953"/>
            <a:ext cx="8228160" cy="1062832"/>
          </a:xfrm>
          <a:ln/>
        </p:spPr>
        <p:txBody>
          <a:bodyPr tIns="35187"/>
          <a:lstStyle/>
          <a:p>
            <a:pP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a:t>Results</a:t>
            </a:r>
          </a:p>
        </p:txBody>
      </p:sp>
      <p:sp>
        <p:nvSpPr>
          <p:cNvPr id="12290" name="Rectangle 2"/>
          <p:cNvSpPr>
            <a:spLocks noGrp="1" noChangeArrowheads="1"/>
          </p:cNvSpPr>
          <p:nvPr>
            <p:ph type="body" idx="4294967295"/>
          </p:nvPr>
        </p:nvSpPr>
        <p:spPr>
          <a:xfrm>
            <a:off x="456485" y="1604329"/>
            <a:ext cx="8228160" cy="5031888"/>
          </a:xfrm>
          <a:ln/>
        </p:spPr>
        <p:txBody>
          <a:bodyPr>
            <a:normAutofit fontScale="92500" lnSpcReduction="10000"/>
          </a:bodyPr>
          <a:lstStyle/>
          <a:p>
            <a:pPr marL="391523" indent="-293643">
              <a:buSzPct val="45000"/>
              <a:buFont typeface="Wingdings"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dirty="0"/>
              <a:t>First line: signal analysis with data mining</a:t>
            </a:r>
          </a:p>
          <a:p>
            <a:pPr marL="391523" indent="-293643">
              <a:buSzPct val="45000"/>
              <a:buFont typeface="Wingdings"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dirty="0"/>
              <a:t>Second: just signal analysis</a:t>
            </a:r>
          </a:p>
          <a:p>
            <a:pPr marL="391523" indent="-293643">
              <a:buSzPct val="45000"/>
              <a:buFont typeface="Wingdings"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dirty="0"/>
              <a:t>Third: just data mining</a:t>
            </a:r>
          </a:p>
          <a:p>
            <a:pPr marL="391523" indent="-293643">
              <a:buSzPct val="45000"/>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endParaRPr lang="en-US" dirty="0"/>
          </a:p>
          <a:p>
            <a:pPr marL="391523" indent="-293643">
              <a:buSzPct val="45000"/>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endParaRPr lang="en-US" dirty="0"/>
          </a:p>
          <a:p>
            <a:pPr marL="391523" indent="-293643">
              <a:buSzPct val="45000"/>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endParaRPr lang="en-US" dirty="0"/>
          </a:p>
          <a:p>
            <a:pPr marL="391523" indent="-293643">
              <a:buSzPct val="45000"/>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endParaRPr lang="en-US" dirty="0"/>
          </a:p>
          <a:p>
            <a:pPr marL="391523" indent="-293643">
              <a:buSzPct val="45000"/>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endParaRPr lang="en-US" dirty="0"/>
          </a:p>
          <a:p>
            <a:pPr marL="391523" indent="-293643">
              <a:buSzPct val="45000"/>
              <a:buFont typeface="Wingdings"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dirty="0"/>
              <a:t>Around 30% of failures allow avoidance techniques</a:t>
            </a:r>
          </a:p>
          <a:p>
            <a:pPr marL="783047" lvl="1" indent="-293643">
              <a:buSzPct val="45000"/>
              <a:buFont typeface="Wingdings" charset="0"/>
              <a:buChar cha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dirty="0"/>
              <a:t>e.g. checkpoint the application before the fault occurs</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20" y="3110730"/>
            <a:ext cx="8294400" cy="22149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Slide Number Placeholder 2"/>
          <p:cNvSpPr>
            <a:spLocks noGrp="1"/>
          </p:cNvSpPr>
          <p:nvPr>
            <p:ph type="sldNum" idx="12"/>
          </p:nvPr>
        </p:nvSpPr>
        <p:spPr/>
        <p:txBody>
          <a:bodyPr/>
          <a:lstStyle/>
          <a:p>
            <a:fld id="{16F778DA-3041-F849-950F-AA487F2A64B6}" type="slidenum">
              <a:rPr lang="en-US" smtClean="0"/>
              <a:pPr/>
              <a:t>19</a:t>
            </a:fld>
            <a:endParaRPr lang="en-US"/>
          </a:p>
        </p:txBody>
      </p:sp>
      <p:sp>
        <p:nvSpPr>
          <p:cNvPr id="7" name="TextBox 6"/>
          <p:cNvSpPr txBox="1"/>
          <p:nvPr/>
        </p:nvSpPr>
        <p:spPr>
          <a:xfrm>
            <a:off x="5790009" y="-6681"/>
            <a:ext cx="3353991" cy="369332"/>
          </a:xfrm>
          <a:prstGeom prst="rect">
            <a:avLst/>
          </a:prstGeom>
          <a:noFill/>
        </p:spPr>
        <p:txBody>
          <a:bodyPr wrap="none" lIns="91410" tIns="45706" rIns="91410" bIns="45706" rtlCol="0">
            <a:spAutoFit/>
          </a:bodyPr>
          <a:lstStyle/>
          <a:p>
            <a:r>
              <a:rPr kumimoji="1" lang="en-US" altLang="ja-JP" dirty="0" smtClean="0"/>
              <a:t>Slides courtesy of Ana </a:t>
            </a:r>
            <a:r>
              <a:rPr kumimoji="1" lang="en-US" altLang="ja-JP" dirty="0" err="1" smtClean="0"/>
              <a:t>Gainaru</a:t>
            </a:r>
            <a:r>
              <a:rPr kumimoji="1" lang="en-US" altLang="ja-JP" dirty="0" smtClean="0"/>
              <a:t> </a:t>
            </a:r>
            <a:endParaRPr kumimoji="1" lang="ja-JP" altLang="en-US" dirty="0"/>
          </a:p>
        </p:txBody>
      </p:sp>
    </p:spTree>
    <p:extLst>
      <p:ext uri="{BB962C8B-B14F-4D97-AF65-F5344CB8AC3E}">
        <p14:creationId xmlns:p14="http://schemas.microsoft.com/office/powerpoint/2010/main" val="278306283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k_028-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1" y="1177044"/>
            <a:ext cx="8156922" cy="4062530"/>
          </a:xfrm>
          <a:prstGeom prst="rect">
            <a:avLst/>
          </a:prstGeom>
        </p:spPr>
      </p:pic>
      <p:pic>
        <p:nvPicPr>
          <p:cNvPr id="8" name="Picture 7" descr="bang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203" y="1939892"/>
            <a:ext cx="471381" cy="348267"/>
          </a:xfrm>
          <a:prstGeom prst="rect">
            <a:avLst/>
          </a:prstGeom>
        </p:spPr>
      </p:pic>
      <p:pic>
        <p:nvPicPr>
          <p:cNvPr id="9" name="Picture 8" descr="bang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54" y="2288159"/>
            <a:ext cx="471381" cy="348267"/>
          </a:xfrm>
          <a:prstGeom prst="rect">
            <a:avLst/>
          </a:prstGeom>
        </p:spPr>
      </p:pic>
      <p:pic>
        <p:nvPicPr>
          <p:cNvPr id="10" name="Picture 9" descr="bang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041" y="1665289"/>
            <a:ext cx="471381" cy="348267"/>
          </a:xfrm>
          <a:prstGeom prst="rect">
            <a:avLst/>
          </a:prstGeom>
        </p:spPr>
      </p:pic>
      <p:sp>
        <p:nvSpPr>
          <p:cNvPr id="3" name="Slide Number Placeholder 2"/>
          <p:cNvSpPr>
            <a:spLocks noGrp="1"/>
          </p:cNvSpPr>
          <p:nvPr>
            <p:ph type="sldNum" sz="quarter" idx="12"/>
          </p:nvPr>
        </p:nvSpPr>
        <p:spPr/>
        <p:txBody>
          <a:bodyPr/>
          <a:lstStyle/>
          <a:p>
            <a:fld id="{BE48A742-830E-1B4A-A68F-7784605FE0AC}" type="slidenum">
              <a:rPr kumimoji="1" lang="ja-JP" altLang="en-US" smtClean="0"/>
              <a:t>2</a:t>
            </a:fld>
            <a:endParaRPr kumimoji="1" lang="ja-JP" altLang="en-US"/>
          </a:p>
        </p:txBody>
      </p:sp>
    </p:spTree>
    <p:extLst>
      <p:ext uri="{BB962C8B-B14F-4D97-AF65-F5344CB8AC3E}">
        <p14:creationId xmlns:p14="http://schemas.microsoft.com/office/powerpoint/2010/main" val="3696315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Checkpoint/Restart</a:t>
            </a:r>
            <a:endParaRPr lang="en-US" dirty="0"/>
          </a:p>
        </p:txBody>
      </p:sp>
      <p:sp>
        <p:nvSpPr>
          <p:cNvPr id="3" name="Content Placeholder 2"/>
          <p:cNvSpPr>
            <a:spLocks noGrp="1"/>
          </p:cNvSpPr>
          <p:nvPr>
            <p:ph idx="1"/>
          </p:nvPr>
        </p:nvSpPr>
        <p:spPr>
          <a:xfrm>
            <a:off x="457200" y="1371601"/>
            <a:ext cx="8229600" cy="3886200"/>
          </a:xfrm>
        </p:spPr>
        <p:txBody>
          <a:bodyPr>
            <a:normAutofit/>
          </a:bodyPr>
          <a:lstStyle/>
          <a:p>
            <a:r>
              <a:rPr lang="en-US" sz="2400" b="1" u="sng" dirty="0"/>
              <a:t>Checkpoint</a:t>
            </a:r>
            <a:r>
              <a:rPr lang="en-US" sz="2400" dirty="0"/>
              <a:t>: Periodically take a snapshot(checkpoint) of an application state to a reliable </a:t>
            </a:r>
            <a:r>
              <a:rPr lang="en-US" sz="2400" dirty="0">
                <a:solidFill>
                  <a:schemeClr val="accent1">
                    <a:lumMod val="75000"/>
                  </a:schemeClr>
                </a:solidFill>
              </a:rPr>
              <a:t>parallel file system (PFS) </a:t>
            </a:r>
          </a:p>
          <a:p>
            <a:r>
              <a:rPr lang="en-US" sz="2400" b="1" u="sng" dirty="0"/>
              <a:t>Restart</a:t>
            </a:r>
            <a:r>
              <a:rPr lang="en-US" sz="2400" dirty="0"/>
              <a:t>: On a failure, restart the execution from the last checkpoint </a:t>
            </a:r>
            <a:endParaRPr lang="en-US" altLang="ja-JP" sz="2400" dirty="0"/>
          </a:p>
          <a:p>
            <a:pPr lvl="2">
              <a:buNone/>
            </a:pPr>
            <a:endParaRPr lang="en-US" sz="1800" dirty="0"/>
          </a:p>
          <a:p>
            <a:pPr lvl="2">
              <a:buNone/>
            </a:pPr>
            <a:endParaRPr lang="en-US" sz="1800" dirty="0"/>
          </a:p>
        </p:txBody>
      </p:sp>
      <p:sp>
        <p:nvSpPr>
          <p:cNvPr id="5" name="Slide Number Placeholder 4"/>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20</a:t>
            </a:fld>
            <a:endParaRPr lang="en-US">
              <a:solidFill>
                <a:prstClr val="black">
                  <a:tint val="75000"/>
                </a:prstClr>
              </a:solidFill>
              <a:latin typeface="Calibri"/>
            </a:endParaRPr>
          </a:p>
        </p:txBody>
      </p:sp>
      <p:grpSp>
        <p:nvGrpSpPr>
          <p:cNvPr id="107" name="Group 106"/>
          <p:cNvGrpSpPr/>
          <p:nvPr/>
        </p:nvGrpSpPr>
        <p:grpSpPr>
          <a:xfrm>
            <a:off x="6096002" y="3733800"/>
            <a:ext cx="457200" cy="1015250"/>
            <a:chOff x="5791200" y="3733800"/>
            <a:chExt cx="762000" cy="1015250"/>
          </a:xfrm>
        </p:grpSpPr>
        <p:cxnSp>
          <p:nvCxnSpPr>
            <p:cNvPr id="65" name="Straight Arrow Connector 64"/>
            <p:cNvCxnSpPr/>
            <p:nvPr/>
          </p:nvCxnSpPr>
          <p:spPr>
            <a:xfrm>
              <a:off x="6553200" y="3733800"/>
              <a:ext cx="0" cy="1015250"/>
            </a:xfrm>
            <a:prstGeom prst="straightConnector1">
              <a:avLst/>
            </a:prstGeom>
            <a:ln>
              <a:solidFill>
                <a:srgbClr val="4F81BD"/>
              </a:solidFill>
              <a:headEnd type="none"/>
              <a:tailEnd type="none"/>
            </a:ln>
          </p:spPr>
          <p:style>
            <a:lnRef idx="2">
              <a:schemeClr val="accent2"/>
            </a:lnRef>
            <a:fillRef idx="0">
              <a:schemeClr val="accent2"/>
            </a:fillRef>
            <a:effectRef idx="1">
              <a:schemeClr val="accent2"/>
            </a:effectRef>
            <a:fontRef idx="minor">
              <a:schemeClr val="tx1"/>
            </a:fontRef>
          </p:style>
        </p:cxnSp>
        <p:cxnSp>
          <p:nvCxnSpPr>
            <p:cNvPr id="69" name="Straight Arrow Connector 68"/>
            <p:cNvCxnSpPr/>
            <p:nvPr/>
          </p:nvCxnSpPr>
          <p:spPr>
            <a:xfrm>
              <a:off x="5791200" y="4719232"/>
              <a:ext cx="762000" cy="0"/>
            </a:xfrm>
            <a:prstGeom prst="straightConnector1">
              <a:avLst/>
            </a:prstGeom>
            <a:ln>
              <a:solidFill>
                <a:srgbClr val="4F81BD"/>
              </a:solidFill>
              <a:headEnd type="triangle" w="lg" len="lg"/>
              <a:tailEnd type="none"/>
            </a:ln>
          </p:spPr>
          <p:style>
            <a:lnRef idx="2">
              <a:schemeClr val="accent2"/>
            </a:lnRef>
            <a:fillRef idx="0">
              <a:schemeClr val="accent2"/>
            </a:fillRef>
            <a:effectRef idx="1">
              <a:schemeClr val="accent2"/>
            </a:effectRef>
            <a:fontRef idx="minor">
              <a:schemeClr val="tx1"/>
            </a:fontRef>
          </p:style>
        </p:cxnSp>
      </p:grpSp>
      <p:grpSp>
        <p:nvGrpSpPr>
          <p:cNvPr id="105" name="Group 104"/>
          <p:cNvGrpSpPr/>
          <p:nvPr/>
        </p:nvGrpSpPr>
        <p:grpSpPr>
          <a:xfrm>
            <a:off x="4876800" y="3733803"/>
            <a:ext cx="417950" cy="949569"/>
            <a:chOff x="4876800" y="3733800"/>
            <a:chExt cx="417950" cy="949569"/>
          </a:xfrm>
        </p:grpSpPr>
        <p:cxnSp>
          <p:nvCxnSpPr>
            <p:cNvPr id="75" name="Straight Arrow Connector 74"/>
            <p:cNvCxnSpPr/>
            <p:nvPr/>
          </p:nvCxnSpPr>
          <p:spPr>
            <a:xfrm flipH="1">
              <a:off x="4876800" y="3733800"/>
              <a:ext cx="417950" cy="0"/>
            </a:xfrm>
            <a:prstGeom prst="straightConnector1">
              <a:avLst/>
            </a:prstGeom>
            <a:ln>
              <a:solidFill>
                <a:srgbClr val="FF0000"/>
              </a:solidFill>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4876800" y="3737168"/>
              <a:ext cx="0" cy="946201"/>
            </a:xfrm>
            <a:prstGeom prst="straightConnector1">
              <a:avLst/>
            </a:prstGeom>
            <a:ln>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4879510" y="4683369"/>
              <a:ext cx="415240" cy="0"/>
            </a:xfrm>
            <a:prstGeom prst="straightConnector1">
              <a:avLst/>
            </a:prstGeom>
            <a:ln>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1143000" y="5800196"/>
            <a:ext cx="6553200" cy="523220"/>
          </a:xfrm>
          <a:prstGeom prst="rect">
            <a:avLst/>
          </a:prstGeom>
        </p:spPr>
        <p:style>
          <a:lnRef idx="1">
            <a:schemeClr val="dk1"/>
          </a:lnRef>
          <a:fillRef idx="2">
            <a:schemeClr val="dk1"/>
          </a:fillRef>
          <a:effectRef idx="1">
            <a:schemeClr val="dk1"/>
          </a:effectRef>
          <a:fontRef idx="minor">
            <a:schemeClr val="dk1"/>
          </a:fontRef>
        </p:style>
        <p:txBody>
          <a:bodyPr wrap="square" lIns="91410" tIns="45706" rIns="91410" bIns="45706">
            <a:spAutoFit/>
          </a:bodyPr>
          <a:lstStyle/>
          <a:p>
            <a:pPr algn="ctr" defTabSz="914116"/>
            <a:r>
              <a:rPr kumimoji="0" lang="en-US" altLang="ja-JP" sz="2800" dirty="0">
                <a:solidFill>
                  <a:prstClr val="black"/>
                </a:solidFill>
                <a:latin typeface="Calibri"/>
                <a:ea typeface="ＭＳ Ｐゴシック"/>
              </a:rPr>
              <a:t>Problem: Checkpointing overhead</a:t>
            </a:r>
          </a:p>
        </p:txBody>
      </p:sp>
      <p:grpSp>
        <p:nvGrpSpPr>
          <p:cNvPr id="7" name="Group 6"/>
          <p:cNvGrpSpPr/>
          <p:nvPr/>
        </p:nvGrpSpPr>
        <p:grpSpPr>
          <a:xfrm>
            <a:off x="1143000" y="3651740"/>
            <a:ext cx="6850652" cy="1377462"/>
            <a:chOff x="1143000" y="3651738"/>
            <a:chExt cx="6850652" cy="1377462"/>
          </a:xfrm>
        </p:grpSpPr>
        <p:cxnSp>
          <p:nvCxnSpPr>
            <p:cNvPr id="6" name="Straight Arrow Connector 5"/>
            <p:cNvCxnSpPr/>
            <p:nvPr/>
          </p:nvCxnSpPr>
          <p:spPr>
            <a:xfrm>
              <a:off x="1143000" y="3651738"/>
              <a:ext cx="6850652" cy="0"/>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1981200" y="3651738"/>
              <a:ext cx="762000" cy="1377462"/>
              <a:chOff x="1981200" y="3651738"/>
              <a:chExt cx="762000" cy="1377462"/>
            </a:xfrm>
          </p:grpSpPr>
          <p:cxnSp>
            <p:nvCxnSpPr>
              <p:cNvPr id="50" name="Straight Arrow Connector 49"/>
              <p:cNvCxnSpPr/>
              <p:nvPr/>
            </p:nvCxnSpPr>
            <p:spPr>
              <a:xfrm>
                <a:off x="2005754" y="3651738"/>
                <a:ext cx="0" cy="609600"/>
              </a:xfrm>
              <a:prstGeom prst="straightConnector1">
                <a:avLst/>
              </a:prstGeom>
              <a:ln>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1981200" y="4337538"/>
                <a:ext cx="762000" cy="691662"/>
              </a:xfrm>
              <a:prstGeom prst="rect">
                <a:avLst/>
              </a:prstGeom>
              <a:solidFill>
                <a:schemeClr val="tx1">
                  <a:lumMod val="75000"/>
                  <a:lumOff val="25000"/>
                </a:schemeClr>
              </a:solidFill>
              <a:ln w="3175" cmpd="sng"/>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116"/>
                <a:r>
                  <a:rPr kumimoji="0" lang="en-US" dirty="0" smtClean="0">
                    <a:solidFill>
                      <a:srgbClr val="FFFFFF"/>
                    </a:solidFill>
                    <a:latin typeface="Calibri"/>
                  </a:rPr>
                  <a:t>checkpoint</a:t>
                </a:r>
                <a:endParaRPr kumimoji="0" lang="en-US" dirty="0">
                  <a:solidFill>
                    <a:srgbClr val="FFFFFF"/>
                  </a:solidFill>
                  <a:latin typeface="Calibri"/>
                </a:endParaRPr>
              </a:p>
            </p:txBody>
          </p:sp>
        </p:grpSp>
        <p:grpSp>
          <p:nvGrpSpPr>
            <p:cNvPr id="8" name="Group 7"/>
            <p:cNvGrpSpPr/>
            <p:nvPr/>
          </p:nvGrpSpPr>
          <p:grpSpPr>
            <a:xfrm>
              <a:off x="3650252" y="3651738"/>
              <a:ext cx="762000" cy="1377462"/>
              <a:chOff x="3650252" y="3651738"/>
              <a:chExt cx="762000" cy="1377462"/>
            </a:xfrm>
          </p:grpSpPr>
          <p:cxnSp>
            <p:nvCxnSpPr>
              <p:cNvPr id="52" name="Straight Arrow Connector 51"/>
              <p:cNvCxnSpPr/>
              <p:nvPr/>
            </p:nvCxnSpPr>
            <p:spPr>
              <a:xfrm>
                <a:off x="3650252" y="3651738"/>
                <a:ext cx="0" cy="609600"/>
              </a:xfrm>
              <a:prstGeom prst="straightConnector1">
                <a:avLst/>
              </a:prstGeom>
              <a:ln>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3650252" y="4337538"/>
                <a:ext cx="762000" cy="691662"/>
              </a:xfrm>
              <a:prstGeom prst="rect">
                <a:avLst/>
              </a:prstGeom>
              <a:solidFill>
                <a:schemeClr val="tx1">
                  <a:lumMod val="75000"/>
                  <a:lumOff val="25000"/>
                </a:schemeClr>
              </a:solidFill>
              <a:ln w="3175" cmpd="sng"/>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116"/>
                <a:r>
                  <a:rPr kumimoji="0" lang="en-US" dirty="0" smtClean="0">
                    <a:solidFill>
                      <a:srgbClr val="FFFFFF"/>
                    </a:solidFill>
                    <a:latin typeface="Calibri"/>
                  </a:rPr>
                  <a:t>checkpoint</a:t>
                </a:r>
                <a:endParaRPr kumimoji="0" lang="en-US" dirty="0">
                  <a:solidFill>
                    <a:srgbClr val="FFFFFF"/>
                  </a:solidFill>
                  <a:latin typeface="Calibri"/>
                </a:endParaRPr>
              </a:p>
            </p:txBody>
          </p:sp>
        </p:grpSp>
        <p:grpSp>
          <p:nvGrpSpPr>
            <p:cNvPr id="9" name="Group 8"/>
            <p:cNvGrpSpPr/>
            <p:nvPr/>
          </p:nvGrpSpPr>
          <p:grpSpPr>
            <a:xfrm>
              <a:off x="5269294" y="3651738"/>
              <a:ext cx="762000" cy="1366398"/>
              <a:chOff x="5269294" y="3651738"/>
              <a:chExt cx="762000" cy="1366398"/>
            </a:xfrm>
          </p:grpSpPr>
          <p:cxnSp>
            <p:nvCxnSpPr>
              <p:cNvPr id="54" name="Straight Arrow Connector 53"/>
              <p:cNvCxnSpPr/>
              <p:nvPr/>
            </p:nvCxnSpPr>
            <p:spPr>
              <a:xfrm>
                <a:off x="5373320" y="3651738"/>
                <a:ext cx="0" cy="609600"/>
              </a:xfrm>
              <a:prstGeom prst="straightConnector1">
                <a:avLst/>
              </a:prstGeom>
              <a:ln>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5269294" y="4326474"/>
                <a:ext cx="762000" cy="691662"/>
              </a:xfrm>
              <a:prstGeom prst="rect">
                <a:avLst/>
              </a:prstGeom>
              <a:solidFill>
                <a:schemeClr val="tx1">
                  <a:lumMod val="75000"/>
                  <a:lumOff val="25000"/>
                </a:schemeClr>
              </a:solidFill>
              <a:ln w="3175" cmpd="sng"/>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116"/>
                <a:r>
                  <a:rPr kumimoji="0" lang="en-US" dirty="0" smtClean="0">
                    <a:solidFill>
                      <a:srgbClr val="FFFFFF"/>
                    </a:solidFill>
                    <a:latin typeface="Calibri"/>
                  </a:rPr>
                  <a:t>checkpoint</a:t>
                </a:r>
                <a:endParaRPr kumimoji="0" lang="en-US" dirty="0">
                  <a:solidFill>
                    <a:srgbClr val="FFFFFF"/>
                  </a:solidFill>
                  <a:latin typeface="Calibri"/>
                </a:endParaRPr>
              </a:p>
            </p:txBody>
          </p:sp>
        </p:grpSp>
      </p:grpSp>
      <p:grpSp>
        <p:nvGrpSpPr>
          <p:cNvPr id="29" name="Group 28"/>
          <p:cNvGrpSpPr/>
          <p:nvPr/>
        </p:nvGrpSpPr>
        <p:grpSpPr>
          <a:xfrm>
            <a:off x="6096000" y="3300388"/>
            <a:ext cx="990600" cy="585815"/>
            <a:chOff x="6096000" y="3300385"/>
            <a:chExt cx="990600" cy="585815"/>
          </a:xfrm>
        </p:grpSpPr>
        <p:sp>
          <p:nvSpPr>
            <p:cNvPr id="30" name="Explosion 2 29"/>
            <p:cNvSpPr/>
            <p:nvPr/>
          </p:nvSpPr>
          <p:spPr>
            <a:xfrm>
              <a:off x="6096000" y="3300385"/>
              <a:ext cx="990600" cy="585815"/>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116"/>
              <a:endParaRPr kumimoji="0" lang="en-US">
                <a:solidFill>
                  <a:prstClr val="white"/>
                </a:solidFill>
                <a:latin typeface="Calibri"/>
              </a:endParaRPr>
            </a:p>
          </p:txBody>
        </p:sp>
        <p:sp>
          <p:nvSpPr>
            <p:cNvPr id="31" name="TextBox 30"/>
            <p:cNvSpPr txBox="1"/>
            <p:nvPr/>
          </p:nvSpPr>
          <p:spPr>
            <a:xfrm rot="20687573">
              <a:off x="6230503" y="3432058"/>
              <a:ext cx="645393" cy="307777"/>
            </a:xfrm>
            <a:prstGeom prst="rect">
              <a:avLst/>
            </a:prstGeom>
            <a:noFill/>
          </p:spPr>
          <p:txBody>
            <a:bodyPr wrap="square" rtlCol="0">
              <a:spAutoFit/>
            </a:bodyPr>
            <a:lstStyle/>
            <a:p>
              <a:pPr defTabSz="914116"/>
              <a:r>
                <a:rPr kumimoji="0" lang="en-US" sz="1400" dirty="0">
                  <a:solidFill>
                    <a:prstClr val="black"/>
                  </a:solidFill>
                  <a:latin typeface="Calibri"/>
                </a:rPr>
                <a:t>failure</a:t>
              </a:r>
            </a:p>
          </p:txBody>
        </p:sp>
      </p:grpSp>
      <p:sp>
        <p:nvSpPr>
          <p:cNvPr id="28" name="TextBox 27"/>
          <p:cNvSpPr txBox="1"/>
          <p:nvPr/>
        </p:nvSpPr>
        <p:spPr>
          <a:xfrm>
            <a:off x="7146793" y="25175"/>
            <a:ext cx="1890714" cy="369304"/>
          </a:xfrm>
          <a:prstGeom prst="rect">
            <a:avLst/>
          </a:prstGeom>
          <a:noFill/>
        </p:spPr>
        <p:txBody>
          <a:bodyPr wrap="none" lIns="91410" tIns="45706" rIns="91410" bIns="45706" rtlCol="0">
            <a:spAutoFit/>
          </a:bodyPr>
          <a:lstStyle/>
          <a:p>
            <a:r>
              <a:rPr kumimoji="1" lang="en-US" altLang="ja-JP" dirty="0" smtClean="0"/>
              <a:t>[Sato et al., SC’12]</a:t>
            </a:r>
            <a:endParaRPr kumimoji="1" lang="ja-JP" altLang="en-US" dirty="0"/>
          </a:p>
        </p:txBody>
      </p:sp>
    </p:spTree>
    <p:extLst>
      <p:ext uri="{BB962C8B-B14F-4D97-AF65-F5344CB8AC3E}">
        <p14:creationId xmlns:p14="http://schemas.microsoft.com/office/powerpoint/2010/main" val="28958912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kumimoji="1" lang="ja-JP" altLang="en-US" dirty="0"/>
          </a:p>
        </p:txBody>
      </p:sp>
      <p:pic>
        <p:nvPicPr>
          <p:cNvPr id="19" name="図 12"/>
          <p:cNvPicPr>
            <a:picLocks noChangeAspect="1"/>
          </p:cNvPicPr>
          <p:nvPr/>
        </p:nvPicPr>
        <p:blipFill>
          <a:blip r:embed="rId3"/>
          <a:stretch>
            <a:fillRect/>
          </a:stretch>
        </p:blipFill>
        <p:spPr>
          <a:xfrm>
            <a:off x="3038104" y="274641"/>
            <a:ext cx="3026915" cy="1910740"/>
          </a:xfrm>
          <a:prstGeom prst="rect">
            <a:avLst/>
          </a:prstGeom>
        </p:spPr>
      </p:pic>
      <p:pic>
        <p:nvPicPr>
          <p:cNvPr id="17" name="図 9" descr="sk_046-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786" y="1881116"/>
            <a:ext cx="3430219" cy="1926148"/>
          </a:xfrm>
          <a:prstGeom prst="rect">
            <a:avLst/>
          </a:prstGeom>
        </p:spPr>
      </p:pic>
      <p:pic>
        <p:nvPicPr>
          <p:cNvPr id="18" name="図 11"/>
          <p:cNvPicPr>
            <a:picLocks noChangeAspect="1"/>
          </p:cNvPicPr>
          <p:nvPr/>
        </p:nvPicPr>
        <p:blipFill>
          <a:blip r:embed="rId5"/>
          <a:stretch>
            <a:fillRect/>
          </a:stretch>
        </p:blipFill>
        <p:spPr>
          <a:xfrm>
            <a:off x="6065019" y="1240418"/>
            <a:ext cx="2742972" cy="2139518"/>
          </a:xfrm>
          <a:prstGeom prst="rect">
            <a:avLst/>
          </a:prstGeom>
        </p:spPr>
      </p:pic>
      <p:pic>
        <p:nvPicPr>
          <p:cNvPr id="3" name="Picture 2"/>
          <p:cNvPicPr>
            <a:picLocks noChangeAspect="1"/>
          </p:cNvPicPr>
          <p:nvPr/>
        </p:nvPicPr>
        <p:blipFill>
          <a:blip r:embed="rId6"/>
          <a:stretch>
            <a:fillRect/>
          </a:stretch>
        </p:blipFill>
        <p:spPr>
          <a:xfrm>
            <a:off x="2595412" y="3240048"/>
            <a:ext cx="4489937" cy="3494049"/>
          </a:xfrm>
          <a:prstGeom prst="rect">
            <a:avLst/>
          </a:prstGeom>
        </p:spPr>
      </p:pic>
      <p:sp>
        <p:nvSpPr>
          <p:cNvPr id="2" name="Slide Number Placeholder 1"/>
          <p:cNvSpPr>
            <a:spLocks noGrp="1"/>
          </p:cNvSpPr>
          <p:nvPr>
            <p:ph type="sldNum" sz="quarter" idx="12"/>
          </p:nvPr>
        </p:nvSpPr>
        <p:spPr/>
        <p:txBody>
          <a:bodyPr/>
          <a:lstStyle/>
          <a:p>
            <a:fld id="{BE48A742-830E-1B4A-A68F-7784605FE0AC}" type="slidenum">
              <a:rPr kumimoji="1" lang="ja-JP" altLang="en-US" smtClean="0"/>
              <a:t>21</a:t>
            </a:fld>
            <a:endParaRPr kumimoji="1" lang="ja-JP" altLang="en-US"/>
          </a:p>
        </p:txBody>
      </p:sp>
    </p:spTree>
    <p:extLst>
      <p:ext uri="{BB962C8B-B14F-4D97-AF65-F5344CB8AC3E}">
        <p14:creationId xmlns:p14="http://schemas.microsoft.com/office/powerpoint/2010/main" val="3131255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id4x.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57628" y="1939073"/>
            <a:ext cx="4120494" cy="4120494"/>
          </a:xfrm>
          <a:prstGeom prst="rect">
            <a:avLst/>
          </a:prstGeom>
        </p:spPr>
      </p:pic>
      <p:sp>
        <p:nvSpPr>
          <p:cNvPr id="10" name="Left Arrow 9"/>
          <p:cNvSpPr/>
          <p:nvPr/>
        </p:nvSpPr>
        <p:spPr>
          <a:xfrm flipH="1">
            <a:off x="3646321" y="3011219"/>
            <a:ext cx="317439" cy="228912"/>
          </a:xfrm>
          <a:prstGeom prst="leftArrow">
            <a:avLst/>
          </a:prstGeom>
        </p:spPr>
        <p:style>
          <a:lnRef idx="1">
            <a:schemeClr val="accent2"/>
          </a:lnRef>
          <a:fillRef idx="3">
            <a:schemeClr val="accent2"/>
          </a:fillRef>
          <a:effectRef idx="2">
            <a:schemeClr val="accent2"/>
          </a:effectRef>
          <a:fontRef idx="minor">
            <a:schemeClr val="lt1"/>
          </a:fontRef>
        </p:style>
        <p:txBody>
          <a:bodyPr lIns="91410" tIns="45706" rIns="91410" bIns="45706" rtlCol="0" anchor="ctr"/>
          <a:lstStyle/>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p:txBody>
      </p:sp>
      <p:sp>
        <p:nvSpPr>
          <p:cNvPr id="11" name="Left Arrow 10"/>
          <p:cNvSpPr/>
          <p:nvPr/>
        </p:nvSpPr>
        <p:spPr>
          <a:xfrm rot="16200000" flipV="1">
            <a:off x="3947869" y="2707221"/>
            <a:ext cx="369354" cy="187142"/>
          </a:xfrm>
          <a:prstGeom prst="leftArrow">
            <a:avLst/>
          </a:prstGeom>
        </p:spPr>
        <p:style>
          <a:lnRef idx="1">
            <a:schemeClr val="accent2"/>
          </a:lnRef>
          <a:fillRef idx="3">
            <a:schemeClr val="accent2"/>
          </a:fillRef>
          <a:effectRef idx="2">
            <a:schemeClr val="accent2"/>
          </a:effectRef>
          <a:fontRef idx="minor">
            <a:schemeClr val="lt1"/>
          </a:fontRef>
        </p:style>
        <p:txBody>
          <a:bodyPr lIns="91410" tIns="45706" rIns="91410" bIns="45706" rtlCol="0" anchor="ctr"/>
          <a:lstStyle/>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p:txBody>
      </p:sp>
      <p:sp>
        <p:nvSpPr>
          <p:cNvPr id="12" name="Left Arrow 11"/>
          <p:cNvSpPr/>
          <p:nvPr/>
        </p:nvSpPr>
        <p:spPr>
          <a:xfrm rot="5400000" flipV="1">
            <a:off x="3947872" y="3370875"/>
            <a:ext cx="369355" cy="187143"/>
          </a:xfrm>
          <a:prstGeom prst="leftArrow">
            <a:avLst/>
          </a:prstGeom>
        </p:spPr>
        <p:style>
          <a:lnRef idx="1">
            <a:schemeClr val="accent2"/>
          </a:lnRef>
          <a:fillRef idx="3">
            <a:schemeClr val="accent2"/>
          </a:fillRef>
          <a:effectRef idx="2">
            <a:schemeClr val="accent2"/>
          </a:effectRef>
          <a:fontRef idx="minor">
            <a:schemeClr val="lt1"/>
          </a:fontRef>
        </p:style>
        <p:txBody>
          <a:bodyPr lIns="91410" tIns="45706" rIns="91410" bIns="45706" rtlCol="0" anchor="ctr"/>
          <a:lstStyle/>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p:txBody>
      </p:sp>
      <p:sp>
        <p:nvSpPr>
          <p:cNvPr id="15" name="Left Arrow 14"/>
          <p:cNvSpPr/>
          <p:nvPr/>
        </p:nvSpPr>
        <p:spPr>
          <a:xfrm flipV="1">
            <a:off x="4276421" y="3049507"/>
            <a:ext cx="362609" cy="190624"/>
          </a:xfrm>
          <a:prstGeom prst="leftArrow">
            <a:avLst/>
          </a:prstGeom>
        </p:spPr>
        <p:style>
          <a:lnRef idx="1">
            <a:schemeClr val="accent2"/>
          </a:lnRef>
          <a:fillRef idx="3">
            <a:schemeClr val="accent2"/>
          </a:fillRef>
          <a:effectRef idx="2">
            <a:schemeClr val="accent2"/>
          </a:effectRef>
          <a:fontRef idx="minor">
            <a:schemeClr val="lt1"/>
          </a:fontRef>
        </p:style>
        <p:txBody>
          <a:bodyPr lIns="91410" tIns="45706" rIns="91410" bIns="45706" rtlCol="0" anchor="ctr"/>
          <a:lstStyle/>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p:txBody>
      </p:sp>
      <p:sp>
        <p:nvSpPr>
          <p:cNvPr id="17" name="Title 16"/>
          <p:cNvSpPr>
            <a:spLocks noGrp="1"/>
          </p:cNvSpPr>
          <p:nvPr>
            <p:ph type="title"/>
          </p:nvPr>
        </p:nvSpPr>
        <p:spPr>
          <a:xfrm>
            <a:off x="241613" y="274638"/>
            <a:ext cx="7285463" cy="1143000"/>
          </a:xfrm>
        </p:spPr>
        <p:txBody>
          <a:bodyPr>
            <a:normAutofit fontScale="90000"/>
          </a:bodyPr>
          <a:lstStyle/>
          <a:p>
            <a:r>
              <a:rPr lang="en-US" dirty="0" smtClean="0"/>
              <a:t>Observation: Stencil Computation</a:t>
            </a:r>
            <a:endParaRPr lang="en-US" dirty="0"/>
          </a:p>
        </p:txBody>
      </p:sp>
      <p:pic>
        <p:nvPicPr>
          <p:cNvPr id="19" name="Picture 18"/>
          <p:cNvPicPr>
            <a:picLocks noChangeAspect="1"/>
          </p:cNvPicPr>
          <p:nvPr/>
        </p:nvPicPr>
        <p:blipFill>
          <a:blip r:embed="rId4"/>
          <a:stretch>
            <a:fillRect/>
          </a:stretch>
        </p:blipFill>
        <p:spPr>
          <a:xfrm>
            <a:off x="7678012" y="99923"/>
            <a:ext cx="1417672" cy="2210793"/>
          </a:xfrm>
          <a:prstGeom prst="rect">
            <a:avLst/>
          </a:prstGeom>
        </p:spPr>
      </p:pic>
      <p:sp>
        <p:nvSpPr>
          <p:cNvPr id="2" name="Slide Number Placeholder 1"/>
          <p:cNvSpPr>
            <a:spLocks noGrp="1"/>
          </p:cNvSpPr>
          <p:nvPr>
            <p:ph type="sldNum" sz="quarter" idx="12"/>
          </p:nvPr>
        </p:nvSpPr>
        <p:spPr/>
        <p:txBody>
          <a:bodyPr/>
          <a:lstStyle/>
          <a:p>
            <a:fld id="{BE48A742-830E-1B4A-A68F-7784605FE0AC}" type="slidenum">
              <a:rPr kumimoji="1" lang="ja-JP" altLang="en-US" smtClean="0"/>
              <a:t>22</a:t>
            </a:fld>
            <a:endParaRPr kumimoji="1" lang="ja-JP" altLang="en-US"/>
          </a:p>
        </p:txBody>
      </p:sp>
    </p:spTree>
    <p:extLst>
      <p:ext uri="{BB962C8B-B14F-4D97-AF65-F5344CB8AC3E}">
        <p14:creationId xmlns:p14="http://schemas.microsoft.com/office/powerpoint/2010/main" val="1086069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1878724" y="1681073"/>
            <a:ext cx="651306" cy="2029131"/>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chemeClr val="accent2"/>
            </a:solidFill>
            <a:tailEnd type="stealth" w="lg" len="lg"/>
          </a:ln>
        </p:spPr>
        <p:style>
          <a:lnRef idx="2">
            <a:schemeClr val="dk1"/>
          </a:lnRef>
          <a:fillRef idx="0">
            <a:schemeClr val="dk1"/>
          </a:fillRef>
          <a:effectRef idx="1">
            <a:schemeClr val="dk1"/>
          </a:effectRef>
          <a:fontRef idx="minor">
            <a:schemeClr val="tx1"/>
          </a:fontRef>
        </p:style>
        <p:txBody>
          <a:bodyPr lIns="91410" tIns="45706" rIns="91410" bIns="45706" rtlCol="0" anchor="ctr"/>
          <a:lstStyle/>
          <a:p>
            <a:pPr algn="ctr" defTabSz="457059"/>
            <a:endParaRPr kumimoji="0" lang="en-US" dirty="0">
              <a:solidFill>
                <a:prstClr val="black"/>
              </a:solidFill>
              <a:latin typeface="Calibri"/>
            </a:endParaRPr>
          </a:p>
        </p:txBody>
      </p:sp>
      <p:sp>
        <p:nvSpPr>
          <p:cNvPr id="6" name="TextBox 5"/>
          <p:cNvSpPr txBox="1"/>
          <p:nvPr/>
        </p:nvSpPr>
        <p:spPr>
          <a:xfrm>
            <a:off x="1338488" y="1219407"/>
            <a:ext cx="1656072" cy="461665"/>
          </a:xfrm>
          <a:prstGeom prst="rect">
            <a:avLst/>
          </a:prstGeom>
          <a:noFill/>
        </p:spPr>
        <p:txBody>
          <a:bodyPr wrap="none" lIns="91410" tIns="45706" rIns="91410" bIns="45706" rtlCol="0">
            <a:spAutoFit/>
          </a:bodyPr>
          <a:lstStyle/>
          <a:p>
            <a:pPr defTabSz="457059"/>
            <a:r>
              <a:rPr kumimoji="0" lang="en-US" sz="2400" dirty="0">
                <a:solidFill>
                  <a:prstClr val="black"/>
                </a:solidFill>
                <a:latin typeface="Calibri"/>
              </a:rPr>
              <a:t>CPU Thread</a:t>
            </a:r>
          </a:p>
        </p:txBody>
      </p:sp>
      <p:pic>
        <p:nvPicPr>
          <p:cNvPr id="12" name="Picture 11"/>
          <p:cNvPicPr>
            <a:picLocks noChangeAspect="1"/>
          </p:cNvPicPr>
          <p:nvPr/>
        </p:nvPicPr>
        <p:blipFill>
          <a:blip r:embed="rId3"/>
          <a:stretch>
            <a:fillRect/>
          </a:stretch>
        </p:blipFill>
        <p:spPr>
          <a:xfrm>
            <a:off x="879669" y="3887299"/>
            <a:ext cx="2713654" cy="2035241"/>
          </a:xfrm>
          <a:prstGeom prst="rect">
            <a:avLst/>
          </a:prstGeom>
        </p:spPr>
      </p:pic>
      <p:grpSp>
        <p:nvGrpSpPr>
          <p:cNvPr id="27" name="Group 26"/>
          <p:cNvGrpSpPr/>
          <p:nvPr/>
        </p:nvGrpSpPr>
        <p:grpSpPr>
          <a:xfrm>
            <a:off x="4058002" y="2081114"/>
            <a:ext cx="4212812" cy="1533465"/>
            <a:chOff x="4246243" y="2055647"/>
            <a:chExt cx="4212812" cy="1533465"/>
          </a:xfrm>
        </p:grpSpPr>
        <p:grpSp>
          <p:nvGrpSpPr>
            <p:cNvPr id="14" name="Group 13"/>
            <p:cNvGrpSpPr/>
            <p:nvPr/>
          </p:nvGrpSpPr>
          <p:grpSpPr>
            <a:xfrm>
              <a:off x="4246243" y="2055647"/>
              <a:ext cx="1342208" cy="1533465"/>
              <a:chOff x="3998435" y="2055647"/>
              <a:chExt cx="1342208" cy="1533465"/>
            </a:xfrm>
          </p:grpSpPr>
          <p:sp>
            <p:nvSpPr>
              <p:cNvPr id="7" name="Freeform 6"/>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8" name="Freeform 7"/>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9" name="Freeform 8"/>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0" name="Rounded Rectangle 9"/>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15" name="Group 14"/>
            <p:cNvGrpSpPr/>
            <p:nvPr/>
          </p:nvGrpSpPr>
          <p:grpSpPr>
            <a:xfrm>
              <a:off x="5681545" y="2055647"/>
              <a:ext cx="1342208" cy="1533465"/>
              <a:chOff x="3998435" y="2055647"/>
              <a:chExt cx="1342208" cy="1533465"/>
            </a:xfrm>
          </p:grpSpPr>
          <p:sp>
            <p:nvSpPr>
              <p:cNvPr id="16" name="Freeform 15"/>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7" name="Freeform 16"/>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8" name="Freeform 17"/>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9" name="Rounded Rectangle 18"/>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20" name="Group 19"/>
            <p:cNvGrpSpPr/>
            <p:nvPr/>
          </p:nvGrpSpPr>
          <p:grpSpPr>
            <a:xfrm>
              <a:off x="7116847" y="2055647"/>
              <a:ext cx="1342208" cy="1533465"/>
              <a:chOff x="3998435" y="2055647"/>
              <a:chExt cx="1342208" cy="1533465"/>
            </a:xfrm>
          </p:grpSpPr>
          <p:sp>
            <p:nvSpPr>
              <p:cNvPr id="21" name="Freeform 20"/>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2" name="Freeform 21"/>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3" name="Freeform 22"/>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4" name="Rounded Rectangle 23"/>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sp>
        <p:nvSpPr>
          <p:cNvPr id="25" name="TextBox 24"/>
          <p:cNvSpPr txBox="1"/>
          <p:nvPr/>
        </p:nvSpPr>
        <p:spPr>
          <a:xfrm>
            <a:off x="5086532" y="1219407"/>
            <a:ext cx="1806504" cy="461665"/>
          </a:xfrm>
          <a:prstGeom prst="rect">
            <a:avLst/>
          </a:prstGeom>
          <a:noFill/>
        </p:spPr>
        <p:txBody>
          <a:bodyPr wrap="none" lIns="91410" tIns="45706" rIns="91410" bIns="45706" rtlCol="0">
            <a:spAutoFit/>
          </a:bodyPr>
          <a:lstStyle/>
          <a:p>
            <a:pPr defTabSz="457059"/>
            <a:r>
              <a:rPr kumimoji="0" lang="en-US" sz="2400" dirty="0">
                <a:solidFill>
                  <a:prstClr val="black"/>
                </a:solidFill>
                <a:latin typeface="Calibri"/>
              </a:rPr>
              <a:t>GPU Threads</a:t>
            </a:r>
          </a:p>
        </p:txBody>
      </p:sp>
      <p:sp>
        <p:nvSpPr>
          <p:cNvPr id="26" name="Rounded Rectangle 25"/>
          <p:cNvSpPr/>
          <p:nvPr/>
        </p:nvSpPr>
        <p:spPr>
          <a:xfrm>
            <a:off x="3872115" y="1962709"/>
            <a:ext cx="4584586" cy="1770275"/>
          </a:xfrm>
          <a:prstGeom prst="roundRect">
            <a:avLst>
              <a:gd name="adj" fmla="val 12430"/>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457059"/>
            <a:endParaRPr kumimoji="0" lang="en-US">
              <a:solidFill>
                <a:prstClr val="white"/>
              </a:solidFill>
              <a:latin typeface="Calibri"/>
            </a:endParaRPr>
          </a:p>
        </p:txBody>
      </p:sp>
      <p:sp>
        <p:nvSpPr>
          <p:cNvPr id="29" name="Title 28"/>
          <p:cNvSpPr>
            <a:spLocks noGrp="1"/>
          </p:cNvSpPr>
          <p:nvPr>
            <p:ph type="title"/>
          </p:nvPr>
        </p:nvSpPr>
        <p:spPr/>
        <p:txBody>
          <a:bodyPr/>
          <a:lstStyle/>
          <a:p>
            <a:r>
              <a:rPr lang="en-US" dirty="0" smtClean="0"/>
              <a:t>Using GPU</a:t>
            </a:r>
            <a:endParaRPr lang="en-US" dirty="0"/>
          </a:p>
        </p:txBody>
      </p:sp>
      <p:pic>
        <p:nvPicPr>
          <p:cNvPr id="28" name="Picture 2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3974" y="3868886"/>
            <a:ext cx="3066346" cy="2360335"/>
          </a:xfrm>
          <a:prstGeom prst="rect">
            <a:avLst/>
          </a:prstGeom>
        </p:spPr>
      </p:pic>
      <p:sp>
        <p:nvSpPr>
          <p:cNvPr id="2" name="Slide Number Placeholder 1"/>
          <p:cNvSpPr>
            <a:spLocks noGrp="1"/>
          </p:cNvSpPr>
          <p:nvPr>
            <p:ph type="sldNum" sz="quarter" idx="12"/>
          </p:nvPr>
        </p:nvSpPr>
        <p:spPr/>
        <p:txBody>
          <a:bodyPr/>
          <a:lstStyle/>
          <a:p>
            <a:fld id="{BE48A742-830E-1B4A-A68F-7784605FE0AC}" type="slidenum">
              <a:rPr kumimoji="1" lang="ja-JP" altLang="en-US" smtClean="0"/>
              <a:t>23</a:t>
            </a:fld>
            <a:endParaRPr kumimoji="1" lang="ja-JP" altLang="en-US"/>
          </a:p>
        </p:txBody>
      </p:sp>
    </p:spTree>
    <p:extLst>
      <p:ext uri="{BB962C8B-B14F-4D97-AF65-F5344CB8AC3E}">
        <p14:creationId xmlns:p14="http://schemas.microsoft.com/office/powerpoint/2010/main" val="32547900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a:spLocks noChangeAspect="1"/>
          </p:cNvSpPr>
          <p:nvPr/>
        </p:nvSpPr>
        <p:spPr>
          <a:xfrm>
            <a:off x="6937539" y="3758153"/>
            <a:ext cx="2051615" cy="2051615"/>
          </a:xfrm>
          <a:prstGeom prst="roundRect">
            <a:avLst>
              <a:gd name="adj" fmla="val 5911"/>
            </a:avLst>
          </a:prstGeom>
          <a:solidFill>
            <a:srgbClr val="E6F1FF"/>
          </a:solidFill>
        </p:spPr>
        <p:style>
          <a:lnRef idx="1">
            <a:schemeClr val="dk1"/>
          </a:lnRef>
          <a:fillRef idx="3">
            <a:schemeClr val="dk1"/>
          </a:fillRef>
          <a:effectRef idx="2">
            <a:schemeClr val="dk1"/>
          </a:effectRef>
          <a:fontRef idx="minor">
            <a:schemeClr val="lt1"/>
          </a:fontRef>
        </p:style>
        <p:txBody>
          <a:bodyPr lIns="91410" tIns="45706" rIns="91410" bIns="45706" rtlCol="0" anchor="ctr"/>
          <a:lstStyle/>
          <a:p>
            <a:pPr algn="ctr" defTabSz="457059"/>
            <a:endParaRPr kumimoji="0" lang="en-US">
              <a:solidFill>
                <a:prstClr val="white"/>
              </a:solidFill>
              <a:latin typeface="Calibri"/>
            </a:endParaRPr>
          </a:p>
        </p:txBody>
      </p:sp>
      <p:sp>
        <p:nvSpPr>
          <p:cNvPr id="35" name="Rounded Rectangle 34"/>
          <p:cNvSpPr>
            <a:spLocks noChangeAspect="1"/>
          </p:cNvSpPr>
          <p:nvPr/>
        </p:nvSpPr>
        <p:spPr>
          <a:xfrm>
            <a:off x="4780706" y="3758153"/>
            <a:ext cx="2051615" cy="2051615"/>
          </a:xfrm>
          <a:prstGeom prst="roundRect">
            <a:avLst>
              <a:gd name="adj" fmla="val 5911"/>
            </a:avLst>
          </a:prstGeom>
          <a:solidFill>
            <a:srgbClr val="E6F1FF"/>
          </a:solidFill>
        </p:spPr>
        <p:style>
          <a:lnRef idx="1">
            <a:schemeClr val="dk1"/>
          </a:lnRef>
          <a:fillRef idx="3">
            <a:schemeClr val="dk1"/>
          </a:fillRef>
          <a:effectRef idx="2">
            <a:schemeClr val="dk1"/>
          </a:effectRef>
          <a:fontRef idx="minor">
            <a:schemeClr val="lt1"/>
          </a:fontRef>
        </p:style>
        <p:txBody>
          <a:bodyPr lIns="91410" tIns="45706" rIns="91410" bIns="45706" rtlCol="0" anchor="ctr"/>
          <a:lstStyle/>
          <a:p>
            <a:pPr algn="ctr" defTabSz="457059"/>
            <a:endParaRPr kumimoji="0" lang="en-US">
              <a:solidFill>
                <a:prstClr val="white"/>
              </a:solidFill>
              <a:latin typeface="Calibri"/>
            </a:endParaRPr>
          </a:p>
        </p:txBody>
      </p:sp>
      <p:sp>
        <p:nvSpPr>
          <p:cNvPr id="33" name="Rounded Rectangle 32"/>
          <p:cNvSpPr>
            <a:spLocks noChangeAspect="1"/>
          </p:cNvSpPr>
          <p:nvPr/>
        </p:nvSpPr>
        <p:spPr>
          <a:xfrm>
            <a:off x="6937539" y="1610870"/>
            <a:ext cx="2051615" cy="2051615"/>
          </a:xfrm>
          <a:prstGeom prst="roundRect">
            <a:avLst>
              <a:gd name="adj" fmla="val 5911"/>
            </a:avLst>
          </a:prstGeom>
          <a:solidFill>
            <a:srgbClr val="E6F1FF"/>
          </a:solidFill>
        </p:spPr>
        <p:style>
          <a:lnRef idx="1">
            <a:schemeClr val="dk1"/>
          </a:lnRef>
          <a:fillRef idx="3">
            <a:schemeClr val="dk1"/>
          </a:fillRef>
          <a:effectRef idx="2">
            <a:schemeClr val="dk1"/>
          </a:effectRef>
          <a:fontRef idx="minor">
            <a:schemeClr val="lt1"/>
          </a:fontRef>
        </p:style>
        <p:txBody>
          <a:bodyPr lIns="91410" tIns="45706" rIns="91410" bIns="45706" rtlCol="0" anchor="ctr"/>
          <a:lstStyle/>
          <a:p>
            <a:pPr algn="ctr" defTabSz="457059"/>
            <a:endParaRPr kumimoji="0" lang="en-US">
              <a:solidFill>
                <a:prstClr val="white"/>
              </a:solidFill>
              <a:latin typeface="Calibri"/>
            </a:endParaRPr>
          </a:p>
        </p:txBody>
      </p:sp>
      <p:sp>
        <p:nvSpPr>
          <p:cNvPr id="4" name="Rounded Rectangle 3"/>
          <p:cNvSpPr>
            <a:spLocks noChangeAspect="1"/>
          </p:cNvSpPr>
          <p:nvPr/>
        </p:nvSpPr>
        <p:spPr>
          <a:xfrm>
            <a:off x="4780706" y="1610870"/>
            <a:ext cx="2051615" cy="2051615"/>
          </a:xfrm>
          <a:prstGeom prst="roundRect">
            <a:avLst>
              <a:gd name="adj" fmla="val 5911"/>
            </a:avLst>
          </a:prstGeom>
          <a:solidFill>
            <a:srgbClr val="E6F1FF"/>
          </a:solidFill>
        </p:spPr>
        <p:style>
          <a:lnRef idx="1">
            <a:schemeClr val="dk1"/>
          </a:lnRef>
          <a:fillRef idx="3">
            <a:schemeClr val="dk1"/>
          </a:fillRef>
          <a:effectRef idx="2">
            <a:schemeClr val="dk1"/>
          </a:effectRef>
          <a:fontRef idx="minor">
            <a:schemeClr val="lt1"/>
          </a:fontRef>
        </p:style>
        <p:txBody>
          <a:bodyPr lIns="91410" tIns="45706" rIns="91410" bIns="45706" rtlCol="0" anchor="ctr"/>
          <a:lstStyle/>
          <a:p>
            <a:pPr algn="ctr" defTabSz="457059"/>
            <a:endParaRPr kumimoji="0" lang="en-US">
              <a:solidFill>
                <a:prstClr val="white"/>
              </a:solidFill>
              <a:latin typeface="Calibri"/>
            </a:endParaRPr>
          </a:p>
        </p:txBody>
      </p:sp>
      <p:sp>
        <p:nvSpPr>
          <p:cNvPr id="5" name="Freeform 4"/>
          <p:cNvSpPr/>
          <p:nvPr/>
        </p:nvSpPr>
        <p:spPr>
          <a:xfrm>
            <a:off x="148113" y="2548544"/>
            <a:ext cx="529372" cy="1488337"/>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chemeClr val="accent2"/>
            </a:solidFill>
            <a:tailEnd type="stealth" w="lg" len="lg"/>
          </a:ln>
        </p:spPr>
        <p:style>
          <a:lnRef idx="2">
            <a:schemeClr val="dk1"/>
          </a:lnRef>
          <a:fillRef idx="0">
            <a:schemeClr val="dk1"/>
          </a:fillRef>
          <a:effectRef idx="1">
            <a:schemeClr val="dk1"/>
          </a:effectRef>
          <a:fontRef idx="minor">
            <a:schemeClr val="tx1"/>
          </a:fontRef>
        </p:style>
        <p:txBody>
          <a:bodyPr lIns="91410" tIns="45706" rIns="91410" bIns="45706" rtlCol="0" anchor="ctr"/>
          <a:lstStyle/>
          <a:p>
            <a:pPr algn="ctr" defTabSz="457059"/>
            <a:endParaRPr kumimoji="0" lang="en-US" dirty="0">
              <a:solidFill>
                <a:prstClr val="black"/>
              </a:solidFill>
              <a:latin typeface="Calibri"/>
            </a:endParaRPr>
          </a:p>
        </p:txBody>
      </p:sp>
      <p:grpSp>
        <p:nvGrpSpPr>
          <p:cNvPr id="15" name="Group 14"/>
          <p:cNvGrpSpPr/>
          <p:nvPr/>
        </p:nvGrpSpPr>
        <p:grpSpPr>
          <a:xfrm>
            <a:off x="2133622" y="2795487"/>
            <a:ext cx="1090928" cy="1124773"/>
            <a:chOff x="3998435" y="2055647"/>
            <a:chExt cx="1342208" cy="1533465"/>
          </a:xfrm>
        </p:grpSpPr>
        <p:sp>
          <p:nvSpPr>
            <p:cNvPr id="16" name="Freeform 15"/>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7" name="Freeform 16"/>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8" name="Freeform 17"/>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9" name="Rounded Rectangle 18"/>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20" name="Group 19"/>
          <p:cNvGrpSpPr/>
          <p:nvPr/>
        </p:nvGrpSpPr>
        <p:grpSpPr>
          <a:xfrm>
            <a:off x="3300215" y="2795487"/>
            <a:ext cx="1090928" cy="1124773"/>
            <a:chOff x="3998435" y="2055647"/>
            <a:chExt cx="1342208" cy="1533465"/>
          </a:xfrm>
        </p:grpSpPr>
        <p:sp>
          <p:nvSpPr>
            <p:cNvPr id="21" name="Freeform 20"/>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2" name="Freeform 21"/>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3" name="Freeform 22"/>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4" name="Rounded Rectangle 23"/>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sp>
        <p:nvSpPr>
          <p:cNvPr id="26" name="Rounded Rectangle 25"/>
          <p:cNvSpPr/>
          <p:nvPr/>
        </p:nvSpPr>
        <p:spPr>
          <a:xfrm>
            <a:off x="815942" y="2708641"/>
            <a:ext cx="3726288" cy="1298470"/>
          </a:xfrm>
          <a:prstGeom prst="roundRect">
            <a:avLst>
              <a:gd name="adj" fmla="val 12430"/>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457059"/>
            <a:endParaRPr kumimoji="0" lang="en-US">
              <a:solidFill>
                <a:prstClr val="white"/>
              </a:solidFill>
              <a:latin typeface="Calibri"/>
            </a:endParaRPr>
          </a:p>
        </p:txBody>
      </p:sp>
      <p:pic>
        <p:nvPicPr>
          <p:cNvPr id="2" name="Picture 1" descr="grid4x.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3639" y="1696884"/>
            <a:ext cx="4022587" cy="4022587"/>
          </a:xfrm>
          <a:prstGeom prst="rect">
            <a:avLst/>
          </a:prstGeom>
        </p:spPr>
      </p:pic>
      <p:grpSp>
        <p:nvGrpSpPr>
          <p:cNvPr id="42" name="Group 41"/>
          <p:cNvGrpSpPr/>
          <p:nvPr/>
        </p:nvGrpSpPr>
        <p:grpSpPr>
          <a:xfrm>
            <a:off x="933572" y="2792987"/>
            <a:ext cx="1090928" cy="1124773"/>
            <a:chOff x="3998435" y="2055647"/>
            <a:chExt cx="1342208" cy="1533465"/>
          </a:xfrm>
        </p:grpSpPr>
        <p:sp>
          <p:nvSpPr>
            <p:cNvPr id="43" name="Freeform 42"/>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44" name="Freeform 43"/>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45" name="Freeform 44"/>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46" name="Rounded Rectangle 45"/>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47" name="Group 46"/>
          <p:cNvGrpSpPr/>
          <p:nvPr/>
        </p:nvGrpSpPr>
        <p:grpSpPr>
          <a:xfrm>
            <a:off x="2127976" y="2792987"/>
            <a:ext cx="1090928" cy="1124773"/>
            <a:chOff x="3998435" y="2055647"/>
            <a:chExt cx="1342208" cy="1533465"/>
          </a:xfrm>
        </p:grpSpPr>
        <p:sp>
          <p:nvSpPr>
            <p:cNvPr id="48" name="Freeform 47"/>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49" name="Freeform 48"/>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50" name="Freeform 49"/>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51" name="Rounded Rectangle 50"/>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57" name="Group 56"/>
          <p:cNvGrpSpPr/>
          <p:nvPr/>
        </p:nvGrpSpPr>
        <p:grpSpPr>
          <a:xfrm>
            <a:off x="7386684" y="1986159"/>
            <a:ext cx="1090928" cy="1124773"/>
            <a:chOff x="3998435" y="2055647"/>
            <a:chExt cx="1342208" cy="1533465"/>
          </a:xfrm>
        </p:grpSpPr>
        <p:sp>
          <p:nvSpPr>
            <p:cNvPr id="58" name="Freeform 57"/>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59" name="Freeform 58"/>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60" name="Freeform 59"/>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61" name="Rounded Rectangle 60"/>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62" name="Group 61"/>
          <p:cNvGrpSpPr/>
          <p:nvPr/>
        </p:nvGrpSpPr>
        <p:grpSpPr>
          <a:xfrm>
            <a:off x="7386684" y="4164192"/>
            <a:ext cx="1090928" cy="1124773"/>
            <a:chOff x="3998435" y="2055647"/>
            <a:chExt cx="1342208" cy="1533465"/>
          </a:xfrm>
        </p:grpSpPr>
        <p:sp>
          <p:nvSpPr>
            <p:cNvPr id="63" name="Freeform 62"/>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64" name="Freeform 63"/>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65" name="Freeform 64"/>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66" name="Rounded Rectangle 65"/>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67" name="Group 66"/>
          <p:cNvGrpSpPr/>
          <p:nvPr/>
        </p:nvGrpSpPr>
        <p:grpSpPr>
          <a:xfrm>
            <a:off x="5339723" y="4186603"/>
            <a:ext cx="1090928" cy="1124773"/>
            <a:chOff x="3998435" y="2055647"/>
            <a:chExt cx="1342208" cy="1533465"/>
          </a:xfrm>
        </p:grpSpPr>
        <p:sp>
          <p:nvSpPr>
            <p:cNvPr id="68" name="Freeform 67"/>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69" name="Freeform 68"/>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70" name="Freeform 69"/>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71" name="Rounded Rectangle 70"/>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sp>
        <p:nvSpPr>
          <p:cNvPr id="11" name="Title 10"/>
          <p:cNvSpPr>
            <a:spLocks noGrp="1"/>
          </p:cNvSpPr>
          <p:nvPr>
            <p:ph type="title"/>
          </p:nvPr>
        </p:nvSpPr>
        <p:spPr/>
        <p:txBody>
          <a:bodyPr/>
          <a:lstStyle/>
          <a:p>
            <a:r>
              <a:rPr lang="en-US" dirty="0" smtClean="0"/>
              <a:t>GPU Implementation</a:t>
            </a:r>
            <a:endParaRPr lang="en-US" dirty="0"/>
          </a:p>
        </p:txBody>
      </p:sp>
      <p:sp>
        <p:nvSpPr>
          <p:cNvPr id="3" name="Slide Number Placeholder 2"/>
          <p:cNvSpPr>
            <a:spLocks noGrp="1"/>
          </p:cNvSpPr>
          <p:nvPr>
            <p:ph type="sldNum" sz="quarter" idx="12"/>
          </p:nvPr>
        </p:nvSpPr>
        <p:spPr/>
        <p:txBody>
          <a:bodyPr/>
          <a:lstStyle/>
          <a:p>
            <a:fld id="{BE48A742-830E-1B4A-A68F-7784605FE0AC}" type="slidenum">
              <a:rPr kumimoji="1" lang="ja-JP" altLang="en-US" smtClean="0"/>
              <a:t>24</a:t>
            </a:fld>
            <a:endParaRPr kumimoji="1" lang="ja-JP" altLang="en-US"/>
          </a:p>
        </p:txBody>
      </p:sp>
    </p:spTree>
    <p:extLst>
      <p:ext uri="{BB962C8B-B14F-4D97-AF65-F5344CB8AC3E}">
        <p14:creationId xmlns:p14="http://schemas.microsoft.com/office/powerpoint/2010/main" val="1651347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dissolve">
                                      <p:cBhvr>
                                        <p:cTn id="14" dur="500"/>
                                        <p:tgtEl>
                                          <p:spTgt spid="33"/>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dissolv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0156 -4.17399E-6 C -0.00347 -0.09555 -0.00539 -0.19111 0.05351 -0.20985 C 0.11258 -0.22859 0.23263 -0.17075 0.35268 -0.11291 " pathEditMode="relative" rAng="0" ptsTypes="aaA">
                                      <p:cBhvr>
                                        <p:cTn id="24" dur="2000" fill="hold"/>
                                        <p:tgtEl>
                                          <p:spTgt spid="47"/>
                                        </p:tgtEl>
                                        <p:attrNameLst>
                                          <p:attrName>ppt_x</p:attrName>
                                          <p:attrName>ppt_y</p:attrName>
                                        </p:attrNameLst>
                                      </p:cBhvr>
                                      <p:rCtr x="17512" y="-11430"/>
                                    </p:animMotion>
                                  </p:childTnLst>
                                </p:cTn>
                              </p:par>
                            </p:childTnLst>
                          </p:cTn>
                        </p:par>
                        <p:par>
                          <p:cTn id="25" fill="hold">
                            <p:stCondLst>
                              <p:cond delay="2000"/>
                            </p:stCondLst>
                            <p:childTnLst>
                              <p:par>
                                <p:cTn id="26" presetID="3" presetClass="entr" presetSubtype="10"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linds(horizontal)">
                                      <p:cBhvr>
                                        <p:cTn id="28" dur="500"/>
                                        <p:tgtEl>
                                          <p:spTgt spid="57"/>
                                        </p:tgtEl>
                                      </p:cBhvr>
                                    </p:animEffect>
                                  </p:childTnLst>
                                </p:cTn>
                              </p:par>
                            </p:childTnLst>
                          </p:cTn>
                        </p:par>
                        <p:par>
                          <p:cTn id="29" fill="hold">
                            <p:stCondLst>
                              <p:cond delay="2500"/>
                            </p:stCondLst>
                            <p:childTnLst>
                              <p:par>
                                <p:cTn id="30" presetID="3" presetClass="entr" presetSubtype="10" fill="hold"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linds(horizontal)">
                                      <p:cBhvr>
                                        <p:cTn id="32" dur="500"/>
                                        <p:tgtEl>
                                          <p:spTgt spid="67"/>
                                        </p:tgtEl>
                                      </p:cBhvr>
                                    </p:animEffect>
                                  </p:childTnLst>
                                </p:cTn>
                              </p:par>
                            </p:childTnLst>
                          </p:cTn>
                        </p:par>
                        <p:par>
                          <p:cTn id="33" fill="hold">
                            <p:stCondLst>
                              <p:cond delay="3000"/>
                            </p:stCondLst>
                            <p:childTnLst>
                              <p:par>
                                <p:cTn id="34" presetID="3" presetClass="entr" presetSubtype="1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blinds(horizontal)">
                                      <p:cBhvr>
                                        <p:cTn id="3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963" y="1718172"/>
            <a:ext cx="9185127" cy="3623709"/>
            <a:chOff x="38960" y="1718171"/>
            <a:chExt cx="9185127" cy="3623709"/>
          </a:xfrm>
        </p:grpSpPr>
        <p:grpSp>
          <p:nvGrpSpPr>
            <p:cNvPr id="67" name="Group 66"/>
            <p:cNvGrpSpPr/>
            <p:nvPr/>
          </p:nvGrpSpPr>
          <p:grpSpPr>
            <a:xfrm>
              <a:off x="38960" y="2346575"/>
              <a:ext cx="4598907" cy="1775150"/>
              <a:chOff x="821710" y="2865570"/>
              <a:chExt cx="4598907" cy="1775150"/>
            </a:xfrm>
          </p:grpSpPr>
          <p:sp>
            <p:nvSpPr>
              <p:cNvPr id="68" name="Rounded Rectangle 67"/>
              <p:cNvSpPr/>
              <p:nvPr/>
            </p:nvSpPr>
            <p:spPr>
              <a:xfrm>
                <a:off x="821710" y="2865570"/>
                <a:ext cx="4598907" cy="1775150"/>
              </a:xfrm>
              <a:prstGeom prst="roundRect">
                <a:avLst>
                  <a:gd name="adj" fmla="val 8067"/>
                </a:avLst>
              </a:prstGeom>
              <a:solidFill>
                <a:schemeClr val="bg1"/>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sp>
            <p:nvSpPr>
              <p:cNvPr id="69" name="Freeform 68"/>
              <p:cNvSpPr/>
              <p:nvPr/>
            </p:nvSpPr>
            <p:spPr>
              <a:xfrm>
                <a:off x="933572" y="2998775"/>
                <a:ext cx="529372" cy="1488337"/>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chemeClr val="accent2"/>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grpSp>
            <p:nvGrpSpPr>
              <p:cNvPr id="70" name="Group 69"/>
              <p:cNvGrpSpPr/>
              <p:nvPr/>
            </p:nvGrpSpPr>
            <p:grpSpPr>
              <a:xfrm>
                <a:off x="4085674" y="3199248"/>
                <a:ext cx="1090928" cy="1124773"/>
                <a:chOff x="3998435" y="2055647"/>
                <a:chExt cx="1342208" cy="1533465"/>
              </a:xfrm>
            </p:grpSpPr>
            <p:sp>
              <p:nvSpPr>
                <p:cNvPr id="82" name="Freeform 81"/>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83" name="Freeform 82"/>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84" name="Freeform 83"/>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85" name="Rounded Rectangle 84"/>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sp>
            <p:nvSpPr>
              <p:cNvPr id="71" name="Rounded Rectangle 70"/>
              <p:cNvSpPr/>
              <p:nvPr/>
            </p:nvSpPr>
            <p:spPr>
              <a:xfrm>
                <a:off x="1601401" y="3112400"/>
                <a:ext cx="3726288" cy="1298470"/>
              </a:xfrm>
              <a:prstGeom prst="roundRect">
                <a:avLst>
                  <a:gd name="adj" fmla="val 12430"/>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nvGrpSpPr>
              <p:cNvPr id="72" name="Group 71"/>
              <p:cNvGrpSpPr/>
              <p:nvPr/>
            </p:nvGrpSpPr>
            <p:grpSpPr>
              <a:xfrm>
                <a:off x="1719031" y="3196748"/>
                <a:ext cx="1090928" cy="1124773"/>
                <a:chOff x="3998435" y="2055647"/>
                <a:chExt cx="1342208" cy="1533465"/>
              </a:xfrm>
            </p:grpSpPr>
            <p:sp>
              <p:nvSpPr>
                <p:cNvPr id="78" name="Freeform 77"/>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79" name="Freeform 78"/>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80" name="Freeform 79"/>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81" name="Rounded Rectangle 80"/>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73" name="Group 72"/>
              <p:cNvGrpSpPr/>
              <p:nvPr/>
            </p:nvGrpSpPr>
            <p:grpSpPr>
              <a:xfrm>
                <a:off x="2913435" y="3196748"/>
                <a:ext cx="1090928" cy="1124773"/>
                <a:chOff x="3998435" y="2055647"/>
                <a:chExt cx="1342208" cy="1533465"/>
              </a:xfrm>
            </p:grpSpPr>
            <p:sp>
              <p:nvSpPr>
                <p:cNvPr id="74" name="Freeform 73"/>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75" name="Freeform 74"/>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76" name="Freeform 75"/>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77" name="Rounded Rectangle 76"/>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sp>
          <p:nvSpPr>
            <p:cNvPr id="86" name="TextBox 85"/>
            <p:cNvSpPr txBox="1"/>
            <p:nvPr/>
          </p:nvSpPr>
          <p:spPr>
            <a:xfrm>
              <a:off x="1408341" y="1974455"/>
              <a:ext cx="1706567" cy="461665"/>
            </a:xfrm>
            <a:prstGeom prst="rect">
              <a:avLst/>
            </a:prstGeom>
            <a:noFill/>
          </p:spPr>
          <p:txBody>
            <a:bodyPr wrap="none" rtlCol="0">
              <a:spAutoFit/>
            </a:bodyPr>
            <a:lstStyle/>
            <a:p>
              <a:pPr defTabSz="457059"/>
              <a:r>
                <a:rPr kumimoji="0" lang="en-US" sz="2400" dirty="0">
                  <a:solidFill>
                    <a:prstClr val="black"/>
                  </a:solidFill>
                  <a:latin typeface="Calibri"/>
                </a:rPr>
                <a:t>MPI Process</a:t>
              </a:r>
            </a:p>
          </p:txBody>
        </p:sp>
        <p:grpSp>
          <p:nvGrpSpPr>
            <p:cNvPr id="88" name="Group 87"/>
            <p:cNvGrpSpPr/>
            <p:nvPr/>
          </p:nvGrpSpPr>
          <p:grpSpPr>
            <a:xfrm>
              <a:off x="284288" y="2255938"/>
              <a:ext cx="4598907" cy="2147270"/>
              <a:chOff x="1440578" y="3151175"/>
              <a:chExt cx="4598907" cy="2147270"/>
            </a:xfrm>
          </p:grpSpPr>
          <p:grpSp>
            <p:nvGrpSpPr>
              <p:cNvPr id="89" name="Group 88"/>
              <p:cNvGrpSpPr/>
              <p:nvPr/>
            </p:nvGrpSpPr>
            <p:grpSpPr>
              <a:xfrm>
                <a:off x="1440578" y="3523295"/>
                <a:ext cx="4598907" cy="1775150"/>
                <a:chOff x="821710" y="2865570"/>
                <a:chExt cx="4598907" cy="1775150"/>
              </a:xfrm>
            </p:grpSpPr>
            <p:sp>
              <p:nvSpPr>
                <p:cNvPr id="91" name="Rounded Rectangle 90"/>
                <p:cNvSpPr/>
                <p:nvPr/>
              </p:nvSpPr>
              <p:spPr>
                <a:xfrm>
                  <a:off x="821710" y="2865570"/>
                  <a:ext cx="4598907" cy="1775150"/>
                </a:xfrm>
                <a:prstGeom prst="roundRect">
                  <a:avLst>
                    <a:gd name="adj" fmla="val 8067"/>
                  </a:avLst>
                </a:prstGeom>
                <a:solidFill>
                  <a:schemeClr val="bg1"/>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sp>
              <p:nvSpPr>
                <p:cNvPr id="92" name="Freeform 91"/>
                <p:cNvSpPr/>
                <p:nvPr/>
              </p:nvSpPr>
              <p:spPr>
                <a:xfrm>
                  <a:off x="933572" y="2998775"/>
                  <a:ext cx="529372" cy="1488337"/>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chemeClr val="accent2"/>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grpSp>
              <p:nvGrpSpPr>
                <p:cNvPr id="93" name="Group 92"/>
                <p:cNvGrpSpPr/>
                <p:nvPr/>
              </p:nvGrpSpPr>
              <p:grpSpPr>
                <a:xfrm>
                  <a:off x="4085674" y="3199248"/>
                  <a:ext cx="1090928" cy="1124773"/>
                  <a:chOff x="3998435" y="2055647"/>
                  <a:chExt cx="1342208" cy="1533465"/>
                </a:xfrm>
              </p:grpSpPr>
              <p:sp>
                <p:nvSpPr>
                  <p:cNvPr id="105" name="Freeform 104"/>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06" name="Freeform 105"/>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07" name="Freeform 106"/>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08" name="Rounded Rectangle 107"/>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sp>
              <p:nvSpPr>
                <p:cNvPr id="94" name="Rounded Rectangle 93"/>
                <p:cNvSpPr/>
                <p:nvPr/>
              </p:nvSpPr>
              <p:spPr>
                <a:xfrm>
                  <a:off x="1601401" y="3112400"/>
                  <a:ext cx="3726288" cy="1298470"/>
                </a:xfrm>
                <a:prstGeom prst="roundRect">
                  <a:avLst>
                    <a:gd name="adj" fmla="val 12430"/>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nvGrpSpPr>
                <p:cNvPr id="95" name="Group 94"/>
                <p:cNvGrpSpPr/>
                <p:nvPr/>
              </p:nvGrpSpPr>
              <p:grpSpPr>
                <a:xfrm>
                  <a:off x="1719031" y="3196748"/>
                  <a:ext cx="1090928" cy="1124773"/>
                  <a:chOff x="3998435" y="2055647"/>
                  <a:chExt cx="1342208" cy="1533465"/>
                </a:xfrm>
              </p:grpSpPr>
              <p:sp>
                <p:nvSpPr>
                  <p:cNvPr id="101" name="Freeform 100"/>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02" name="Freeform 101"/>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03" name="Freeform 102"/>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04" name="Rounded Rectangle 103"/>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96" name="Group 95"/>
                <p:cNvGrpSpPr/>
                <p:nvPr/>
              </p:nvGrpSpPr>
              <p:grpSpPr>
                <a:xfrm>
                  <a:off x="2913435" y="3196748"/>
                  <a:ext cx="1090928" cy="1124773"/>
                  <a:chOff x="3998435" y="2055647"/>
                  <a:chExt cx="1342208" cy="1533465"/>
                </a:xfrm>
              </p:grpSpPr>
              <p:sp>
                <p:nvSpPr>
                  <p:cNvPr id="97" name="Freeform 96"/>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98" name="Freeform 97"/>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99" name="Freeform 98"/>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00" name="Rounded Rectangle 99"/>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sp>
            <p:nvSpPr>
              <p:cNvPr id="90" name="TextBox 89"/>
              <p:cNvSpPr txBox="1"/>
              <p:nvPr/>
            </p:nvSpPr>
            <p:spPr>
              <a:xfrm>
                <a:off x="2809959" y="3151175"/>
                <a:ext cx="1706567" cy="461665"/>
              </a:xfrm>
              <a:prstGeom prst="rect">
                <a:avLst/>
              </a:prstGeom>
              <a:noFill/>
            </p:spPr>
            <p:txBody>
              <a:bodyPr wrap="none" rtlCol="0">
                <a:spAutoFit/>
              </a:bodyPr>
              <a:lstStyle/>
              <a:p>
                <a:pPr defTabSz="457059"/>
                <a:r>
                  <a:rPr kumimoji="0" lang="en-US" sz="2400" dirty="0">
                    <a:solidFill>
                      <a:prstClr val="black"/>
                    </a:solidFill>
                    <a:latin typeface="Calibri"/>
                  </a:rPr>
                  <a:t>MPI Process</a:t>
                </a:r>
              </a:p>
            </p:txBody>
          </p:sp>
        </p:grpSp>
        <p:grpSp>
          <p:nvGrpSpPr>
            <p:cNvPr id="109" name="Group 108"/>
            <p:cNvGrpSpPr/>
            <p:nvPr/>
          </p:nvGrpSpPr>
          <p:grpSpPr>
            <a:xfrm>
              <a:off x="529616" y="2537421"/>
              <a:ext cx="4598907" cy="2147270"/>
              <a:chOff x="1440578" y="3151175"/>
              <a:chExt cx="4598907" cy="2147270"/>
            </a:xfrm>
          </p:grpSpPr>
          <p:grpSp>
            <p:nvGrpSpPr>
              <p:cNvPr id="110" name="Group 109"/>
              <p:cNvGrpSpPr/>
              <p:nvPr/>
            </p:nvGrpSpPr>
            <p:grpSpPr>
              <a:xfrm>
                <a:off x="1440578" y="3523295"/>
                <a:ext cx="4598907" cy="1775150"/>
                <a:chOff x="821710" y="2865570"/>
                <a:chExt cx="4598907" cy="1775150"/>
              </a:xfrm>
            </p:grpSpPr>
            <p:sp>
              <p:nvSpPr>
                <p:cNvPr id="112" name="Rounded Rectangle 111"/>
                <p:cNvSpPr/>
                <p:nvPr/>
              </p:nvSpPr>
              <p:spPr>
                <a:xfrm>
                  <a:off x="821710" y="2865570"/>
                  <a:ext cx="4598907" cy="1775150"/>
                </a:xfrm>
                <a:prstGeom prst="roundRect">
                  <a:avLst>
                    <a:gd name="adj" fmla="val 8067"/>
                  </a:avLst>
                </a:prstGeom>
                <a:solidFill>
                  <a:schemeClr val="bg1"/>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sp>
              <p:nvSpPr>
                <p:cNvPr id="113" name="Freeform 112"/>
                <p:cNvSpPr/>
                <p:nvPr/>
              </p:nvSpPr>
              <p:spPr>
                <a:xfrm>
                  <a:off x="933572" y="2998775"/>
                  <a:ext cx="529372" cy="1488337"/>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chemeClr val="accent2"/>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grpSp>
              <p:nvGrpSpPr>
                <p:cNvPr id="114" name="Group 113"/>
                <p:cNvGrpSpPr/>
                <p:nvPr/>
              </p:nvGrpSpPr>
              <p:grpSpPr>
                <a:xfrm>
                  <a:off x="4085674" y="3199248"/>
                  <a:ext cx="1090928" cy="1124773"/>
                  <a:chOff x="3998435" y="2055647"/>
                  <a:chExt cx="1342208" cy="1533465"/>
                </a:xfrm>
              </p:grpSpPr>
              <p:sp>
                <p:nvSpPr>
                  <p:cNvPr id="126" name="Freeform 125"/>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27" name="Freeform 126"/>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28" name="Freeform 127"/>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29" name="Rounded Rectangle 128"/>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sp>
              <p:nvSpPr>
                <p:cNvPr id="115" name="Rounded Rectangle 114"/>
                <p:cNvSpPr/>
                <p:nvPr/>
              </p:nvSpPr>
              <p:spPr>
                <a:xfrm>
                  <a:off x="1601401" y="3112400"/>
                  <a:ext cx="3726288" cy="1298470"/>
                </a:xfrm>
                <a:prstGeom prst="roundRect">
                  <a:avLst>
                    <a:gd name="adj" fmla="val 12430"/>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nvGrpSpPr>
                <p:cNvPr id="116" name="Group 115"/>
                <p:cNvGrpSpPr/>
                <p:nvPr/>
              </p:nvGrpSpPr>
              <p:grpSpPr>
                <a:xfrm>
                  <a:off x="1719031" y="3196748"/>
                  <a:ext cx="1090928" cy="1124773"/>
                  <a:chOff x="3998435" y="2055647"/>
                  <a:chExt cx="1342208" cy="1533465"/>
                </a:xfrm>
              </p:grpSpPr>
              <p:sp>
                <p:nvSpPr>
                  <p:cNvPr id="122" name="Freeform 121"/>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23" name="Freeform 122"/>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24" name="Freeform 123"/>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25" name="Rounded Rectangle 124"/>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117" name="Group 116"/>
                <p:cNvGrpSpPr/>
                <p:nvPr/>
              </p:nvGrpSpPr>
              <p:grpSpPr>
                <a:xfrm>
                  <a:off x="2913435" y="3196748"/>
                  <a:ext cx="1090928" cy="1124773"/>
                  <a:chOff x="3998435" y="2055647"/>
                  <a:chExt cx="1342208" cy="1533465"/>
                </a:xfrm>
              </p:grpSpPr>
              <p:sp>
                <p:nvSpPr>
                  <p:cNvPr id="118" name="Freeform 117"/>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19" name="Freeform 118"/>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20" name="Freeform 119"/>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21" name="Rounded Rectangle 120"/>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sp>
            <p:nvSpPr>
              <p:cNvPr id="111" name="TextBox 110"/>
              <p:cNvSpPr txBox="1"/>
              <p:nvPr/>
            </p:nvSpPr>
            <p:spPr>
              <a:xfrm>
                <a:off x="2809959" y="3151175"/>
                <a:ext cx="1706567" cy="461665"/>
              </a:xfrm>
              <a:prstGeom prst="rect">
                <a:avLst/>
              </a:prstGeom>
              <a:noFill/>
            </p:spPr>
            <p:txBody>
              <a:bodyPr wrap="none" rtlCol="0">
                <a:spAutoFit/>
              </a:bodyPr>
              <a:lstStyle/>
              <a:p>
                <a:pPr defTabSz="457059"/>
                <a:r>
                  <a:rPr kumimoji="0" lang="en-US" sz="2400" dirty="0">
                    <a:solidFill>
                      <a:prstClr val="black"/>
                    </a:solidFill>
                    <a:latin typeface="Calibri"/>
                  </a:rPr>
                  <a:t>MPI Process</a:t>
                </a:r>
              </a:p>
            </p:txBody>
          </p:sp>
        </p:grpSp>
        <p:grpSp>
          <p:nvGrpSpPr>
            <p:cNvPr id="131" name="Group 130"/>
            <p:cNvGrpSpPr/>
            <p:nvPr/>
          </p:nvGrpSpPr>
          <p:grpSpPr>
            <a:xfrm>
              <a:off x="774944" y="3191025"/>
              <a:ext cx="4598907" cy="1775150"/>
              <a:chOff x="821710" y="2865570"/>
              <a:chExt cx="4598907" cy="1775150"/>
            </a:xfrm>
          </p:grpSpPr>
          <p:sp>
            <p:nvSpPr>
              <p:cNvPr id="133" name="Rounded Rectangle 132"/>
              <p:cNvSpPr/>
              <p:nvPr/>
            </p:nvSpPr>
            <p:spPr>
              <a:xfrm>
                <a:off x="821710" y="2865570"/>
                <a:ext cx="4598907" cy="1775150"/>
              </a:xfrm>
              <a:prstGeom prst="roundRect">
                <a:avLst>
                  <a:gd name="adj" fmla="val 8067"/>
                </a:avLst>
              </a:prstGeom>
              <a:solidFill>
                <a:schemeClr val="bg1"/>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sp>
            <p:nvSpPr>
              <p:cNvPr id="134" name="Freeform 133"/>
              <p:cNvSpPr/>
              <p:nvPr/>
            </p:nvSpPr>
            <p:spPr>
              <a:xfrm>
                <a:off x="933572" y="2998775"/>
                <a:ext cx="529372" cy="1488337"/>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chemeClr val="accent2"/>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grpSp>
            <p:nvGrpSpPr>
              <p:cNvPr id="135" name="Group 134"/>
              <p:cNvGrpSpPr/>
              <p:nvPr/>
            </p:nvGrpSpPr>
            <p:grpSpPr>
              <a:xfrm>
                <a:off x="4085674" y="3199248"/>
                <a:ext cx="1090928" cy="1124773"/>
                <a:chOff x="3998435" y="2055647"/>
                <a:chExt cx="1342208" cy="1533465"/>
              </a:xfrm>
            </p:grpSpPr>
            <p:sp>
              <p:nvSpPr>
                <p:cNvPr id="147" name="Freeform 146"/>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48" name="Freeform 147"/>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49" name="Freeform 148"/>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50" name="Rounded Rectangle 149"/>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sp>
            <p:nvSpPr>
              <p:cNvPr id="136" name="Rounded Rectangle 135"/>
              <p:cNvSpPr/>
              <p:nvPr/>
            </p:nvSpPr>
            <p:spPr>
              <a:xfrm>
                <a:off x="1601401" y="3112400"/>
                <a:ext cx="3726288" cy="1298470"/>
              </a:xfrm>
              <a:prstGeom prst="roundRect">
                <a:avLst>
                  <a:gd name="adj" fmla="val 12430"/>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nvGrpSpPr>
              <p:cNvPr id="137" name="Group 136"/>
              <p:cNvGrpSpPr/>
              <p:nvPr/>
            </p:nvGrpSpPr>
            <p:grpSpPr>
              <a:xfrm>
                <a:off x="1719031" y="3196748"/>
                <a:ext cx="1090928" cy="1124773"/>
                <a:chOff x="3998435" y="2055647"/>
                <a:chExt cx="1342208" cy="1533465"/>
              </a:xfrm>
            </p:grpSpPr>
            <p:sp>
              <p:nvSpPr>
                <p:cNvPr id="143" name="Freeform 142"/>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44" name="Freeform 143"/>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45" name="Freeform 144"/>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46" name="Rounded Rectangle 145"/>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138" name="Group 137"/>
              <p:cNvGrpSpPr/>
              <p:nvPr/>
            </p:nvGrpSpPr>
            <p:grpSpPr>
              <a:xfrm>
                <a:off x="2913435" y="3196748"/>
                <a:ext cx="1090928" cy="1124773"/>
                <a:chOff x="3998435" y="2055647"/>
                <a:chExt cx="1342208" cy="1533465"/>
              </a:xfrm>
            </p:grpSpPr>
            <p:sp>
              <p:nvSpPr>
                <p:cNvPr id="139" name="Freeform 138"/>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40" name="Freeform 139"/>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41" name="Freeform 140"/>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42" name="Rounded Rectangle 141"/>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sp>
          <p:nvSpPr>
            <p:cNvPr id="132" name="TextBox 131"/>
            <p:cNvSpPr txBox="1"/>
            <p:nvPr/>
          </p:nvSpPr>
          <p:spPr>
            <a:xfrm>
              <a:off x="2144325" y="2818905"/>
              <a:ext cx="1706567" cy="461665"/>
            </a:xfrm>
            <a:prstGeom prst="rect">
              <a:avLst/>
            </a:prstGeom>
            <a:noFill/>
          </p:spPr>
          <p:txBody>
            <a:bodyPr wrap="none" rtlCol="0">
              <a:spAutoFit/>
            </a:bodyPr>
            <a:lstStyle/>
            <a:p>
              <a:pPr defTabSz="457059"/>
              <a:r>
                <a:rPr kumimoji="0" lang="en-US" sz="2400" dirty="0">
                  <a:solidFill>
                    <a:prstClr val="black"/>
                  </a:solidFill>
                  <a:latin typeface="Calibri"/>
                </a:rPr>
                <a:t>MPI Process</a:t>
              </a:r>
            </a:p>
          </p:txBody>
        </p:sp>
        <p:pic>
          <p:nvPicPr>
            <p:cNvPr id="87" name="Picture 86" descr="drawing.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35266" y="1721022"/>
              <a:ext cx="1600200" cy="1600200"/>
            </a:xfrm>
            <a:prstGeom prst="rect">
              <a:avLst/>
            </a:prstGeom>
          </p:spPr>
        </p:pic>
        <p:pic>
          <p:nvPicPr>
            <p:cNvPr id="151" name="Picture 150" descr="drawing.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63752" y="1718171"/>
              <a:ext cx="1600200" cy="1600200"/>
            </a:xfrm>
            <a:prstGeom prst="rect">
              <a:avLst/>
            </a:prstGeom>
          </p:spPr>
        </p:pic>
        <p:pic>
          <p:nvPicPr>
            <p:cNvPr id="152" name="Picture 151" descr="drawing.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63752" y="3741680"/>
              <a:ext cx="1600200" cy="1600200"/>
            </a:xfrm>
            <a:prstGeom prst="rect">
              <a:avLst/>
            </a:prstGeom>
          </p:spPr>
        </p:pic>
        <p:pic>
          <p:nvPicPr>
            <p:cNvPr id="153" name="Picture 152" descr="drawing.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35266" y="3741680"/>
              <a:ext cx="1600200" cy="1600200"/>
            </a:xfrm>
            <a:prstGeom prst="rect">
              <a:avLst/>
            </a:prstGeom>
          </p:spPr>
        </p:pic>
        <p:grpSp>
          <p:nvGrpSpPr>
            <p:cNvPr id="155" name="Group 154"/>
            <p:cNvGrpSpPr/>
            <p:nvPr/>
          </p:nvGrpSpPr>
          <p:grpSpPr>
            <a:xfrm>
              <a:off x="5250141" y="2067427"/>
              <a:ext cx="1879282" cy="912316"/>
              <a:chOff x="821710" y="2865570"/>
              <a:chExt cx="4598907" cy="1775150"/>
            </a:xfrm>
          </p:grpSpPr>
          <p:sp>
            <p:nvSpPr>
              <p:cNvPr id="157" name="Rounded Rectangle 156"/>
              <p:cNvSpPr/>
              <p:nvPr/>
            </p:nvSpPr>
            <p:spPr>
              <a:xfrm>
                <a:off x="821710" y="2865570"/>
                <a:ext cx="4598907" cy="1775150"/>
              </a:xfrm>
              <a:prstGeom prst="roundRect">
                <a:avLst>
                  <a:gd name="adj" fmla="val 8067"/>
                </a:avLst>
              </a:prstGeom>
              <a:solidFill>
                <a:schemeClr val="bg1"/>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sp>
            <p:nvSpPr>
              <p:cNvPr id="158" name="Freeform 157"/>
              <p:cNvSpPr/>
              <p:nvPr/>
            </p:nvSpPr>
            <p:spPr>
              <a:xfrm>
                <a:off x="933572" y="2998775"/>
                <a:ext cx="529372" cy="1488337"/>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chemeClr val="accent2"/>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grpSp>
            <p:nvGrpSpPr>
              <p:cNvPr id="159" name="Group 158"/>
              <p:cNvGrpSpPr/>
              <p:nvPr/>
            </p:nvGrpSpPr>
            <p:grpSpPr>
              <a:xfrm>
                <a:off x="4085674" y="3199248"/>
                <a:ext cx="1090928" cy="1124773"/>
                <a:chOff x="3998435" y="2055647"/>
                <a:chExt cx="1342208" cy="1533465"/>
              </a:xfrm>
            </p:grpSpPr>
            <p:sp>
              <p:nvSpPr>
                <p:cNvPr id="172" name="Freeform 171"/>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73" name="Freeform 172"/>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74" name="Freeform 173"/>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75" name="Rounded Rectangle 174"/>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sp>
            <p:nvSpPr>
              <p:cNvPr id="160" name="Rounded Rectangle 159"/>
              <p:cNvSpPr/>
              <p:nvPr/>
            </p:nvSpPr>
            <p:spPr>
              <a:xfrm>
                <a:off x="1601401" y="3112400"/>
                <a:ext cx="3726288" cy="1298470"/>
              </a:xfrm>
              <a:prstGeom prst="roundRect">
                <a:avLst>
                  <a:gd name="adj" fmla="val 12430"/>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nvGrpSpPr>
              <p:cNvPr id="161" name="Group 160"/>
              <p:cNvGrpSpPr/>
              <p:nvPr/>
            </p:nvGrpSpPr>
            <p:grpSpPr>
              <a:xfrm>
                <a:off x="1719031" y="3196748"/>
                <a:ext cx="1090928" cy="1124773"/>
                <a:chOff x="3998435" y="2055647"/>
                <a:chExt cx="1342208" cy="1533465"/>
              </a:xfrm>
            </p:grpSpPr>
            <p:sp>
              <p:nvSpPr>
                <p:cNvPr id="167" name="Freeform 166"/>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68" name="Freeform 167"/>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69" name="Freeform 168"/>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71" name="Rounded Rectangle 170"/>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162" name="Group 161"/>
              <p:cNvGrpSpPr/>
              <p:nvPr/>
            </p:nvGrpSpPr>
            <p:grpSpPr>
              <a:xfrm>
                <a:off x="2913435" y="3196748"/>
                <a:ext cx="1090928" cy="1124773"/>
                <a:chOff x="3998435" y="2055647"/>
                <a:chExt cx="1342208" cy="1533465"/>
              </a:xfrm>
            </p:grpSpPr>
            <p:sp>
              <p:nvSpPr>
                <p:cNvPr id="163" name="Freeform 162"/>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64" name="Freeform 163"/>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65" name="Freeform 164"/>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66" name="Rounded Rectangle 165"/>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grpSp>
          <p:nvGrpSpPr>
            <p:cNvPr id="195" name="Group 194"/>
            <p:cNvGrpSpPr/>
            <p:nvPr/>
          </p:nvGrpSpPr>
          <p:grpSpPr>
            <a:xfrm>
              <a:off x="7278741" y="2064214"/>
              <a:ext cx="1879282" cy="912316"/>
              <a:chOff x="821710" y="2865570"/>
              <a:chExt cx="4598907" cy="1775150"/>
            </a:xfrm>
          </p:grpSpPr>
          <p:sp>
            <p:nvSpPr>
              <p:cNvPr id="196" name="Rounded Rectangle 195"/>
              <p:cNvSpPr/>
              <p:nvPr/>
            </p:nvSpPr>
            <p:spPr>
              <a:xfrm>
                <a:off x="821710" y="2865570"/>
                <a:ext cx="4598907" cy="1775150"/>
              </a:xfrm>
              <a:prstGeom prst="roundRect">
                <a:avLst>
                  <a:gd name="adj" fmla="val 8067"/>
                </a:avLst>
              </a:prstGeom>
              <a:solidFill>
                <a:schemeClr val="bg1"/>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sp>
            <p:nvSpPr>
              <p:cNvPr id="197" name="Freeform 196"/>
              <p:cNvSpPr/>
              <p:nvPr/>
            </p:nvSpPr>
            <p:spPr>
              <a:xfrm>
                <a:off x="933572" y="2998775"/>
                <a:ext cx="529372" cy="1488337"/>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chemeClr val="accent2"/>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grpSp>
            <p:nvGrpSpPr>
              <p:cNvPr id="198" name="Group 197"/>
              <p:cNvGrpSpPr/>
              <p:nvPr/>
            </p:nvGrpSpPr>
            <p:grpSpPr>
              <a:xfrm>
                <a:off x="4085674" y="3199248"/>
                <a:ext cx="1090928" cy="1124773"/>
                <a:chOff x="3998435" y="2055647"/>
                <a:chExt cx="1342208" cy="1533465"/>
              </a:xfrm>
            </p:grpSpPr>
            <p:sp>
              <p:nvSpPr>
                <p:cNvPr id="210" name="Freeform 209"/>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11" name="Freeform 210"/>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12" name="Freeform 211"/>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13" name="Rounded Rectangle 212"/>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sp>
            <p:nvSpPr>
              <p:cNvPr id="199" name="Rounded Rectangle 198"/>
              <p:cNvSpPr/>
              <p:nvPr/>
            </p:nvSpPr>
            <p:spPr>
              <a:xfrm>
                <a:off x="1601401" y="3112400"/>
                <a:ext cx="3726288" cy="1298470"/>
              </a:xfrm>
              <a:prstGeom prst="roundRect">
                <a:avLst>
                  <a:gd name="adj" fmla="val 12430"/>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nvGrpSpPr>
              <p:cNvPr id="200" name="Group 199"/>
              <p:cNvGrpSpPr/>
              <p:nvPr/>
            </p:nvGrpSpPr>
            <p:grpSpPr>
              <a:xfrm>
                <a:off x="1719031" y="3196748"/>
                <a:ext cx="1090928" cy="1124773"/>
                <a:chOff x="3998435" y="2055647"/>
                <a:chExt cx="1342208" cy="1533465"/>
              </a:xfrm>
            </p:grpSpPr>
            <p:sp>
              <p:nvSpPr>
                <p:cNvPr id="206" name="Freeform 205"/>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07" name="Freeform 206"/>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08" name="Freeform 207"/>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09" name="Rounded Rectangle 208"/>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201" name="Group 200"/>
              <p:cNvGrpSpPr/>
              <p:nvPr/>
            </p:nvGrpSpPr>
            <p:grpSpPr>
              <a:xfrm>
                <a:off x="2913435" y="3196748"/>
                <a:ext cx="1090928" cy="1124773"/>
                <a:chOff x="3998435" y="2055647"/>
                <a:chExt cx="1342208" cy="1533465"/>
              </a:xfrm>
            </p:grpSpPr>
            <p:sp>
              <p:nvSpPr>
                <p:cNvPr id="202" name="Freeform 201"/>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03" name="Freeform 202"/>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04" name="Freeform 203"/>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05" name="Rounded Rectangle 204"/>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grpSp>
          <p:nvGrpSpPr>
            <p:cNvPr id="214" name="Group 213"/>
            <p:cNvGrpSpPr/>
            <p:nvPr/>
          </p:nvGrpSpPr>
          <p:grpSpPr>
            <a:xfrm>
              <a:off x="5316205" y="4151476"/>
              <a:ext cx="1879282" cy="912316"/>
              <a:chOff x="821710" y="2865570"/>
              <a:chExt cx="4598907" cy="1775150"/>
            </a:xfrm>
          </p:grpSpPr>
          <p:sp>
            <p:nvSpPr>
              <p:cNvPr id="215" name="Rounded Rectangle 214"/>
              <p:cNvSpPr/>
              <p:nvPr/>
            </p:nvSpPr>
            <p:spPr>
              <a:xfrm>
                <a:off x="821710" y="2865570"/>
                <a:ext cx="4598907" cy="1775150"/>
              </a:xfrm>
              <a:prstGeom prst="roundRect">
                <a:avLst>
                  <a:gd name="adj" fmla="val 8067"/>
                </a:avLst>
              </a:prstGeom>
              <a:solidFill>
                <a:schemeClr val="bg1"/>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sp>
            <p:nvSpPr>
              <p:cNvPr id="216" name="Freeform 215"/>
              <p:cNvSpPr/>
              <p:nvPr/>
            </p:nvSpPr>
            <p:spPr>
              <a:xfrm>
                <a:off x="933572" y="2998775"/>
                <a:ext cx="529372" cy="1488337"/>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chemeClr val="accent2"/>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grpSp>
            <p:nvGrpSpPr>
              <p:cNvPr id="217" name="Group 216"/>
              <p:cNvGrpSpPr/>
              <p:nvPr/>
            </p:nvGrpSpPr>
            <p:grpSpPr>
              <a:xfrm>
                <a:off x="4085674" y="3199248"/>
                <a:ext cx="1090928" cy="1124773"/>
                <a:chOff x="3998435" y="2055647"/>
                <a:chExt cx="1342208" cy="1533465"/>
              </a:xfrm>
            </p:grpSpPr>
            <p:sp>
              <p:nvSpPr>
                <p:cNvPr id="229" name="Freeform 228"/>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30" name="Freeform 229"/>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31" name="Freeform 230"/>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32" name="Rounded Rectangle 231"/>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sp>
            <p:nvSpPr>
              <p:cNvPr id="218" name="Rounded Rectangle 217"/>
              <p:cNvSpPr/>
              <p:nvPr/>
            </p:nvSpPr>
            <p:spPr>
              <a:xfrm>
                <a:off x="1601401" y="3112400"/>
                <a:ext cx="3726288" cy="1298470"/>
              </a:xfrm>
              <a:prstGeom prst="roundRect">
                <a:avLst>
                  <a:gd name="adj" fmla="val 12430"/>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nvGrpSpPr>
              <p:cNvPr id="219" name="Group 218"/>
              <p:cNvGrpSpPr/>
              <p:nvPr/>
            </p:nvGrpSpPr>
            <p:grpSpPr>
              <a:xfrm>
                <a:off x="1719031" y="3196748"/>
                <a:ext cx="1090928" cy="1124773"/>
                <a:chOff x="3998435" y="2055647"/>
                <a:chExt cx="1342208" cy="1533465"/>
              </a:xfrm>
            </p:grpSpPr>
            <p:sp>
              <p:nvSpPr>
                <p:cNvPr id="225" name="Freeform 224"/>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26" name="Freeform 225"/>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27" name="Freeform 226"/>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28" name="Rounded Rectangle 227"/>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220" name="Group 219"/>
              <p:cNvGrpSpPr/>
              <p:nvPr/>
            </p:nvGrpSpPr>
            <p:grpSpPr>
              <a:xfrm>
                <a:off x="2913435" y="3196748"/>
                <a:ext cx="1090928" cy="1124773"/>
                <a:chOff x="3998435" y="2055647"/>
                <a:chExt cx="1342208" cy="1533465"/>
              </a:xfrm>
            </p:grpSpPr>
            <p:sp>
              <p:nvSpPr>
                <p:cNvPr id="221" name="Freeform 220"/>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22" name="Freeform 221"/>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23" name="Freeform 222"/>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24" name="Rounded Rectangle 223"/>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grpSp>
          <p:nvGrpSpPr>
            <p:cNvPr id="233" name="Group 232"/>
            <p:cNvGrpSpPr/>
            <p:nvPr/>
          </p:nvGrpSpPr>
          <p:grpSpPr>
            <a:xfrm>
              <a:off x="7344805" y="4148263"/>
              <a:ext cx="1879282" cy="912316"/>
              <a:chOff x="821710" y="2865570"/>
              <a:chExt cx="4598907" cy="1775150"/>
            </a:xfrm>
          </p:grpSpPr>
          <p:sp>
            <p:nvSpPr>
              <p:cNvPr id="234" name="Rounded Rectangle 233"/>
              <p:cNvSpPr/>
              <p:nvPr/>
            </p:nvSpPr>
            <p:spPr>
              <a:xfrm>
                <a:off x="821710" y="2865570"/>
                <a:ext cx="4598907" cy="1775150"/>
              </a:xfrm>
              <a:prstGeom prst="roundRect">
                <a:avLst>
                  <a:gd name="adj" fmla="val 8067"/>
                </a:avLst>
              </a:prstGeom>
              <a:solidFill>
                <a:schemeClr val="bg1"/>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sp>
            <p:nvSpPr>
              <p:cNvPr id="235" name="Freeform 234"/>
              <p:cNvSpPr/>
              <p:nvPr/>
            </p:nvSpPr>
            <p:spPr>
              <a:xfrm>
                <a:off x="933572" y="2998775"/>
                <a:ext cx="529372" cy="1488337"/>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chemeClr val="accent2"/>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grpSp>
            <p:nvGrpSpPr>
              <p:cNvPr id="236" name="Group 235"/>
              <p:cNvGrpSpPr/>
              <p:nvPr/>
            </p:nvGrpSpPr>
            <p:grpSpPr>
              <a:xfrm>
                <a:off x="4085674" y="3199248"/>
                <a:ext cx="1090928" cy="1124773"/>
                <a:chOff x="3998435" y="2055647"/>
                <a:chExt cx="1342208" cy="1533465"/>
              </a:xfrm>
            </p:grpSpPr>
            <p:sp>
              <p:nvSpPr>
                <p:cNvPr id="248" name="Freeform 247"/>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49" name="Freeform 248"/>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50" name="Freeform 249"/>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51" name="Rounded Rectangle 250"/>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sp>
            <p:nvSpPr>
              <p:cNvPr id="237" name="Rounded Rectangle 236"/>
              <p:cNvSpPr/>
              <p:nvPr/>
            </p:nvSpPr>
            <p:spPr>
              <a:xfrm>
                <a:off x="1601401" y="3112400"/>
                <a:ext cx="3726288" cy="1298470"/>
              </a:xfrm>
              <a:prstGeom prst="roundRect">
                <a:avLst>
                  <a:gd name="adj" fmla="val 12430"/>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nvGrpSpPr>
              <p:cNvPr id="238" name="Group 237"/>
              <p:cNvGrpSpPr/>
              <p:nvPr/>
            </p:nvGrpSpPr>
            <p:grpSpPr>
              <a:xfrm>
                <a:off x="1719031" y="3196748"/>
                <a:ext cx="1090928" cy="1124773"/>
                <a:chOff x="3998435" y="2055647"/>
                <a:chExt cx="1342208" cy="1533465"/>
              </a:xfrm>
            </p:grpSpPr>
            <p:sp>
              <p:nvSpPr>
                <p:cNvPr id="244" name="Freeform 243"/>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45" name="Freeform 244"/>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46" name="Freeform 245"/>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47" name="Rounded Rectangle 246"/>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239" name="Group 238"/>
              <p:cNvGrpSpPr/>
              <p:nvPr/>
            </p:nvGrpSpPr>
            <p:grpSpPr>
              <a:xfrm>
                <a:off x="2913435" y="3196748"/>
                <a:ext cx="1090928" cy="1124773"/>
                <a:chOff x="3998435" y="2055647"/>
                <a:chExt cx="1342208" cy="1533465"/>
              </a:xfrm>
            </p:grpSpPr>
            <p:sp>
              <p:nvSpPr>
                <p:cNvPr id="240" name="Freeform 239"/>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41" name="Freeform 240"/>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42" name="Freeform 241"/>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43" name="Rounded Rectangle 242"/>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grpSp>
      <p:grpSp>
        <p:nvGrpSpPr>
          <p:cNvPr id="170" name="Group 169"/>
          <p:cNvGrpSpPr>
            <a:grpSpLocks noChangeAspect="1"/>
          </p:cNvGrpSpPr>
          <p:nvPr/>
        </p:nvGrpSpPr>
        <p:grpSpPr>
          <a:xfrm>
            <a:off x="914049" y="4142134"/>
            <a:ext cx="2677440" cy="2671364"/>
            <a:chOff x="4780703" y="1610870"/>
            <a:chExt cx="4208448" cy="4198898"/>
          </a:xfrm>
        </p:grpSpPr>
        <p:sp>
          <p:nvSpPr>
            <p:cNvPr id="176" name="Rounded Rectangle 175"/>
            <p:cNvSpPr>
              <a:spLocks noChangeAspect="1"/>
            </p:cNvSpPr>
            <p:nvPr/>
          </p:nvSpPr>
          <p:spPr>
            <a:xfrm>
              <a:off x="6937536" y="3758153"/>
              <a:ext cx="2051615" cy="2051615"/>
            </a:xfrm>
            <a:prstGeom prst="roundRect">
              <a:avLst>
                <a:gd name="adj" fmla="val 5911"/>
              </a:avLst>
            </a:prstGeom>
            <a:solidFill>
              <a:srgbClr val="E6F1FF"/>
            </a:solidFill>
          </p:spPr>
          <p:style>
            <a:lnRef idx="1">
              <a:schemeClr val="dk1"/>
            </a:lnRef>
            <a:fillRef idx="3">
              <a:schemeClr val="dk1"/>
            </a:fillRef>
            <a:effectRef idx="2">
              <a:schemeClr val="dk1"/>
            </a:effectRef>
            <a:fontRef idx="minor">
              <a:schemeClr val="lt1"/>
            </a:fontRef>
          </p:style>
          <p:txBody>
            <a:bodyPr rtlCol="0" anchor="ctr"/>
            <a:lstStyle/>
            <a:p>
              <a:pPr algn="ctr" defTabSz="457059"/>
              <a:endParaRPr kumimoji="0" lang="en-US">
                <a:solidFill>
                  <a:prstClr val="white"/>
                </a:solidFill>
                <a:latin typeface="Calibri"/>
              </a:endParaRPr>
            </a:p>
          </p:txBody>
        </p:sp>
        <p:sp>
          <p:nvSpPr>
            <p:cNvPr id="177" name="Rounded Rectangle 176"/>
            <p:cNvSpPr>
              <a:spLocks noChangeAspect="1"/>
            </p:cNvSpPr>
            <p:nvPr/>
          </p:nvSpPr>
          <p:spPr>
            <a:xfrm>
              <a:off x="4780703" y="3758153"/>
              <a:ext cx="2051615" cy="2051615"/>
            </a:xfrm>
            <a:prstGeom prst="roundRect">
              <a:avLst>
                <a:gd name="adj" fmla="val 5911"/>
              </a:avLst>
            </a:prstGeom>
            <a:solidFill>
              <a:srgbClr val="E6F1FF"/>
            </a:solidFill>
          </p:spPr>
          <p:style>
            <a:lnRef idx="1">
              <a:schemeClr val="dk1"/>
            </a:lnRef>
            <a:fillRef idx="3">
              <a:schemeClr val="dk1"/>
            </a:fillRef>
            <a:effectRef idx="2">
              <a:schemeClr val="dk1"/>
            </a:effectRef>
            <a:fontRef idx="minor">
              <a:schemeClr val="lt1"/>
            </a:fontRef>
          </p:style>
          <p:txBody>
            <a:bodyPr rtlCol="0" anchor="ctr"/>
            <a:lstStyle/>
            <a:p>
              <a:pPr algn="ctr" defTabSz="457059"/>
              <a:endParaRPr kumimoji="0" lang="en-US">
                <a:solidFill>
                  <a:prstClr val="white"/>
                </a:solidFill>
                <a:latin typeface="Calibri"/>
              </a:endParaRPr>
            </a:p>
          </p:txBody>
        </p:sp>
        <p:sp>
          <p:nvSpPr>
            <p:cNvPr id="178" name="Rounded Rectangle 177"/>
            <p:cNvSpPr>
              <a:spLocks noChangeAspect="1"/>
            </p:cNvSpPr>
            <p:nvPr/>
          </p:nvSpPr>
          <p:spPr>
            <a:xfrm>
              <a:off x="6937536" y="1610870"/>
              <a:ext cx="2051615" cy="2051615"/>
            </a:xfrm>
            <a:prstGeom prst="roundRect">
              <a:avLst>
                <a:gd name="adj" fmla="val 5911"/>
              </a:avLst>
            </a:prstGeom>
            <a:solidFill>
              <a:srgbClr val="E6F1FF"/>
            </a:solidFill>
          </p:spPr>
          <p:style>
            <a:lnRef idx="1">
              <a:schemeClr val="dk1"/>
            </a:lnRef>
            <a:fillRef idx="3">
              <a:schemeClr val="dk1"/>
            </a:fillRef>
            <a:effectRef idx="2">
              <a:schemeClr val="dk1"/>
            </a:effectRef>
            <a:fontRef idx="minor">
              <a:schemeClr val="lt1"/>
            </a:fontRef>
          </p:style>
          <p:txBody>
            <a:bodyPr rtlCol="0" anchor="ctr"/>
            <a:lstStyle/>
            <a:p>
              <a:pPr algn="ctr" defTabSz="457059"/>
              <a:endParaRPr kumimoji="0" lang="en-US">
                <a:solidFill>
                  <a:prstClr val="white"/>
                </a:solidFill>
                <a:latin typeface="Calibri"/>
              </a:endParaRPr>
            </a:p>
          </p:txBody>
        </p:sp>
        <p:sp>
          <p:nvSpPr>
            <p:cNvPr id="179" name="Rounded Rectangle 178"/>
            <p:cNvSpPr>
              <a:spLocks noChangeAspect="1"/>
            </p:cNvSpPr>
            <p:nvPr/>
          </p:nvSpPr>
          <p:spPr>
            <a:xfrm>
              <a:off x="4780703" y="1610870"/>
              <a:ext cx="2051615" cy="2051615"/>
            </a:xfrm>
            <a:prstGeom prst="roundRect">
              <a:avLst>
                <a:gd name="adj" fmla="val 5911"/>
              </a:avLst>
            </a:prstGeom>
            <a:solidFill>
              <a:srgbClr val="E6F1FF"/>
            </a:solidFill>
          </p:spPr>
          <p:style>
            <a:lnRef idx="1">
              <a:schemeClr val="dk1"/>
            </a:lnRef>
            <a:fillRef idx="3">
              <a:schemeClr val="dk1"/>
            </a:fillRef>
            <a:effectRef idx="2">
              <a:schemeClr val="dk1"/>
            </a:effectRef>
            <a:fontRef idx="minor">
              <a:schemeClr val="lt1"/>
            </a:fontRef>
          </p:style>
          <p:txBody>
            <a:bodyPr rtlCol="0" anchor="ctr"/>
            <a:lstStyle/>
            <a:p>
              <a:pPr algn="ctr" defTabSz="457059"/>
              <a:endParaRPr kumimoji="0" lang="en-US">
                <a:solidFill>
                  <a:prstClr val="white"/>
                </a:solidFill>
                <a:latin typeface="Calibri"/>
              </a:endParaRPr>
            </a:p>
          </p:txBody>
        </p:sp>
        <p:pic>
          <p:nvPicPr>
            <p:cNvPr id="180" name="Picture 179" descr="grid4x.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73636" y="1696881"/>
              <a:ext cx="4022587" cy="4022587"/>
            </a:xfrm>
            <a:prstGeom prst="rect">
              <a:avLst/>
            </a:prstGeom>
          </p:spPr>
        </p:pic>
        <p:grpSp>
          <p:nvGrpSpPr>
            <p:cNvPr id="181" name="Group 180"/>
            <p:cNvGrpSpPr/>
            <p:nvPr/>
          </p:nvGrpSpPr>
          <p:grpSpPr>
            <a:xfrm>
              <a:off x="5339723" y="1986157"/>
              <a:ext cx="1090928" cy="1124773"/>
              <a:chOff x="3998435" y="2055647"/>
              <a:chExt cx="1342208" cy="1533465"/>
            </a:xfrm>
          </p:grpSpPr>
          <p:sp>
            <p:nvSpPr>
              <p:cNvPr id="254" name="Freeform 253"/>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55" name="Freeform 254"/>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56" name="Freeform 255"/>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57" name="Rounded Rectangle 256"/>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182" name="Group 181"/>
            <p:cNvGrpSpPr/>
            <p:nvPr/>
          </p:nvGrpSpPr>
          <p:grpSpPr>
            <a:xfrm>
              <a:off x="7386684" y="1986157"/>
              <a:ext cx="1090928" cy="1124773"/>
              <a:chOff x="3998435" y="2055647"/>
              <a:chExt cx="1342208" cy="1533465"/>
            </a:xfrm>
          </p:grpSpPr>
          <p:sp>
            <p:nvSpPr>
              <p:cNvPr id="193" name="Freeform 192"/>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94" name="Freeform 193"/>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52" name="Freeform 251"/>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253" name="Rounded Rectangle 252"/>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183" name="Group 182"/>
            <p:cNvGrpSpPr/>
            <p:nvPr/>
          </p:nvGrpSpPr>
          <p:grpSpPr>
            <a:xfrm>
              <a:off x="7386684" y="4164189"/>
              <a:ext cx="1090928" cy="1124773"/>
              <a:chOff x="3998435" y="2055647"/>
              <a:chExt cx="1342208" cy="1533465"/>
            </a:xfrm>
          </p:grpSpPr>
          <p:sp>
            <p:nvSpPr>
              <p:cNvPr id="189" name="Freeform 188"/>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90" name="Freeform 189"/>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91" name="Freeform 190"/>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92" name="Rounded Rectangle 191"/>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184" name="Group 183"/>
            <p:cNvGrpSpPr/>
            <p:nvPr/>
          </p:nvGrpSpPr>
          <p:grpSpPr>
            <a:xfrm>
              <a:off x="5339723" y="4186602"/>
              <a:ext cx="1090928" cy="1124773"/>
              <a:chOff x="3998435" y="2055647"/>
              <a:chExt cx="1342208" cy="1533465"/>
            </a:xfrm>
          </p:grpSpPr>
          <p:sp>
            <p:nvSpPr>
              <p:cNvPr id="185" name="Freeform 184"/>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86" name="Freeform 185"/>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87" name="Freeform 186"/>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88" name="Rounded Rectangle 187"/>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grpSp>
        <p:nvGrpSpPr>
          <p:cNvPr id="5" name="Group 4"/>
          <p:cNvGrpSpPr/>
          <p:nvPr/>
        </p:nvGrpSpPr>
        <p:grpSpPr>
          <a:xfrm rot="9550207">
            <a:off x="3906403" y="4349671"/>
            <a:ext cx="1327586" cy="1208460"/>
            <a:chOff x="4896972" y="5521957"/>
            <a:chExt cx="1424938" cy="1208460"/>
          </a:xfrm>
        </p:grpSpPr>
        <p:sp>
          <p:nvSpPr>
            <p:cNvPr id="4" name="Freeform 3"/>
            <p:cNvSpPr/>
            <p:nvPr/>
          </p:nvSpPr>
          <p:spPr>
            <a:xfrm>
              <a:off x="4896972" y="5521957"/>
              <a:ext cx="1424938" cy="604230"/>
            </a:xfrm>
            <a:custGeom>
              <a:avLst/>
              <a:gdLst>
                <a:gd name="connsiteX0" fmla="*/ 1424938 w 1424938"/>
                <a:gd name="connsiteY0" fmla="*/ 0 h 604230"/>
                <a:gd name="connsiteX1" fmla="*/ 820888 w 1424938"/>
                <a:gd name="connsiteY1" fmla="*/ 511156 h 604230"/>
                <a:gd name="connsiteX2" fmla="*/ 0 w 1424938"/>
                <a:gd name="connsiteY2" fmla="*/ 604093 h 604230"/>
                <a:gd name="connsiteX3" fmla="*/ 0 w 1424938"/>
                <a:gd name="connsiteY3" fmla="*/ 604093 h 604230"/>
              </a:gdLst>
              <a:ahLst/>
              <a:cxnLst>
                <a:cxn ang="0">
                  <a:pos x="connsiteX0" y="connsiteY0"/>
                </a:cxn>
                <a:cxn ang="0">
                  <a:pos x="connsiteX1" y="connsiteY1"/>
                </a:cxn>
                <a:cxn ang="0">
                  <a:pos x="connsiteX2" y="connsiteY2"/>
                </a:cxn>
                <a:cxn ang="0">
                  <a:pos x="connsiteX3" y="connsiteY3"/>
                </a:cxn>
              </a:cxnLst>
              <a:rect l="l" t="t" r="r" b="b"/>
              <a:pathLst>
                <a:path w="1424938" h="604230">
                  <a:moveTo>
                    <a:pt x="1424938" y="0"/>
                  </a:moveTo>
                  <a:cubicBezTo>
                    <a:pt x="1241658" y="205237"/>
                    <a:pt x="1058378" y="410474"/>
                    <a:pt x="820888" y="511156"/>
                  </a:cubicBezTo>
                  <a:cubicBezTo>
                    <a:pt x="583398" y="611838"/>
                    <a:pt x="0" y="604093"/>
                    <a:pt x="0" y="604093"/>
                  </a:cubicBezTo>
                  <a:lnTo>
                    <a:pt x="0" y="604093"/>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059"/>
              <a:endParaRPr kumimoji="0" lang="en-US">
                <a:solidFill>
                  <a:prstClr val="black"/>
                </a:solidFill>
                <a:latin typeface="Calibri"/>
              </a:endParaRPr>
            </a:p>
          </p:txBody>
        </p:sp>
        <p:sp>
          <p:nvSpPr>
            <p:cNvPr id="258" name="Freeform 257"/>
            <p:cNvSpPr/>
            <p:nvPr/>
          </p:nvSpPr>
          <p:spPr>
            <a:xfrm flipV="1">
              <a:off x="4896972" y="6126187"/>
              <a:ext cx="1424938" cy="604230"/>
            </a:xfrm>
            <a:custGeom>
              <a:avLst/>
              <a:gdLst>
                <a:gd name="connsiteX0" fmla="*/ 1424938 w 1424938"/>
                <a:gd name="connsiteY0" fmla="*/ 0 h 604230"/>
                <a:gd name="connsiteX1" fmla="*/ 820888 w 1424938"/>
                <a:gd name="connsiteY1" fmla="*/ 511156 h 604230"/>
                <a:gd name="connsiteX2" fmla="*/ 0 w 1424938"/>
                <a:gd name="connsiteY2" fmla="*/ 604093 h 604230"/>
                <a:gd name="connsiteX3" fmla="*/ 0 w 1424938"/>
                <a:gd name="connsiteY3" fmla="*/ 604093 h 604230"/>
              </a:gdLst>
              <a:ahLst/>
              <a:cxnLst>
                <a:cxn ang="0">
                  <a:pos x="connsiteX0" y="connsiteY0"/>
                </a:cxn>
                <a:cxn ang="0">
                  <a:pos x="connsiteX1" y="connsiteY1"/>
                </a:cxn>
                <a:cxn ang="0">
                  <a:pos x="connsiteX2" y="connsiteY2"/>
                </a:cxn>
                <a:cxn ang="0">
                  <a:pos x="connsiteX3" y="connsiteY3"/>
                </a:cxn>
              </a:cxnLst>
              <a:rect l="l" t="t" r="r" b="b"/>
              <a:pathLst>
                <a:path w="1424938" h="604230">
                  <a:moveTo>
                    <a:pt x="1424938" y="0"/>
                  </a:moveTo>
                  <a:cubicBezTo>
                    <a:pt x="1241658" y="205237"/>
                    <a:pt x="1058378" y="410474"/>
                    <a:pt x="820888" y="511156"/>
                  </a:cubicBezTo>
                  <a:cubicBezTo>
                    <a:pt x="583398" y="611838"/>
                    <a:pt x="0" y="604093"/>
                    <a:pt x="0" y="604093"/>
                  </a:cubicBezTo>
                  <a:lnTo>
                    <a:pt x="0" y="604093"/>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059"/>
              <a:endParaRPr kumimoji="0" lang="en-US">
                <a:solidFill>
                  <a:prstClr val="black"/>
                </a:solidFill>
                <a:latin typeface="Calibri"/>
              </a:endParaRPr>
            </a:p>
          </p:txBody>
        </p:sp>
      </p:grpSp>
      <p:sp>
        <p:nvSpPr>
          <p:cNvPr id="6" name="Title 5"/>
          <p:cNvSpPr>
            <a:spLocks noGrp="1"/>
          </p:cNvSpPr>
          <p:nvPr>
            <p:ph type="title"/>
          </p:nvPr>
        </p:nvSpPr>
        <p:spPr/>
        <p:txBody>
          <a:bodyPr/>
          <a:lstStyle/>
          <a:p>
            <a:r>
              <a:rPr lang="en-US" dirty="0" smtClean="0"/>
              <a:t>GPU Cluster Implementation</a:t>
            </a:r>
            <a:endParaRPr lang="en-US" dirty="0"/>
          </a:p>
        </p:txBody>
      </p:sp>
      <p:sp>
        <p:nvSpPr>
          <p:cNvPr id="3" name="Slide Number Placeholder 2"/>
          <p:cNvSpPr>
            <a:spLocks noGrp="1"/>
          </p:cNvSpPr>
          <p:nvPr>
            <p:ph type="sldNum" sz="quarter" idx="12"/>
          </p:nvPr>
        </p:nvSpPr>
        <p:spPr/>
        <p:txBody>
          <a:bodyPr/>
          <a:lstStyle/>
          <a:p>
            <a:fld id="{BE48A742-830E-1B4A-A68F-7784605FE0AC}" type="slidenum">
              <a:rPr kumimoji="1" lang="ja-JP" altLang="en-US" smtClean="0"/>
              <a:t>25</a:t>
            </a:fld>
            <a:endParaRPr kumimoji="1" lang="ja-JP" altLang="en-US"/>
          </a:p>
        </p:txBody>
      </p:sp>
    </p:spTree>
    <p:extLst>
      <p:ext uri="{BB962C8B-B14F-4D97-AF65-F5344CB8AC3E}">
        <p14:creationId xmlns:p14="http://schemas.microsoft.com/office/powerpoint/2010/main" val="21298193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276" y="0"/>
            <a:ext cx="8229600" cy="1143000"/>
          </a:xfrm>
        </p:spPr>
        <p:txBody>
          <a:bodyPr>
            <a:normAutofit/>
          </a:bodyPr>
          <a:lstStyle/>
          <a:p>
            <a:r>
              <a:rPr lang="en-US" i="1" dirty="0" err="1"/>
              <a:t>Physis</a:t>
            </a:r>
            <a:r>
              <a:rPr lang="en-US" dirty="0"/>
              <a:t> (</a:t>
            </a:r>
            <a:r>
              <a:rPr lang="en-US" dirty="0" err="1"/>
              <a:t>Φύσις</a:t>
            </a:r>
            <a:r>
              <a:rPr lang="en-US" dirty="0"/>
              <a:t>) Framework</a:t>
            </a:r>
          </a:p>
        </p:txBody>
      </p:sp>
      <p:sp>
        <p:nvSpPr>
          <p:cNvPr id="4" name="テキスト ボックス 7"/>
          <p:cNvSpPr txBox="1"/>
          <p:nvPr/>
        </p:nvSpPr>
        <p:spPr>
          <a:xfrm>
            <a:off x="3311354" y="850230"/>
            <a:ext cx="5832648" cy="523220"/>
          </a:xfrm>
          <a:prstGeom prst="rect">
            <a:avLst/>
          </a:prstGeom>
          <a:noFill/>
        </p:spPr>
        <p:txBody>
          <a:bodyPr wrap="square" lIns="91410" tIns="45706" rIns="91410" bIns="45706" rtlCol="0">
            <a:spAutoFit/>
          </a:bodyPr>
          <a:lstStyle/>
          <a:p>
            <a:pPr defTabSz="457059"/>
            <a:r>
              <a:rPr kumimoji="0" lang="en-US" altLang="ja-JP" sz="1400" i="1" dirty="0">
                <a:solidFill>
                  <a:prstClr val="black"/>
                </a:solidFill>
                <a:latin typeface="Calibri"/>
                <a:ea typeface="ＭＳ Ｐゴシック"/>
              </a:rPr>
              <a:t>Physis (</a:t>
            </a:r>
            <a:r>
              <a:rPr kumimoji="0" lang="en-US" altLang="ja-JP" sz="1400" i="1" dirty="0" err="1">
                <a:solidFill>
                  <a:prstClr val="black"/>
                </a:solidFill>
                <a:latin typeface="Calibri"/>
                <a:ea typeface="ＭＳ Ｐゴシック"/>
              </a:rPr>
              <a:t>φύσις</a:t>
            </a:r>
            <a:r>
              <a:rPr kumimoji="0" lang="en-US" altLang="ja-JP" sz="1400" i="1" dirty="0">
                <a:solidFill>
                  <a:prstClr val="black"/>
                </a:solidFill>
                <a:latin typeface="Calibri"/>
                <a:ea typeface="ＭＳ Ｐゴシック"/>
              </a:rPr>
              <a:t>) is a Greek theological, philosophical, and scientific term usually translated into English as "nature.“  (</a:t>
            </a:r>
            <a:r>
              <a:rPr kumimoji="0" lang="en-US" altLang="ja-JP" sz="1400" i="1" dirty="0" err="1">
                <a:solidFill>
                  <a:prstClr val="black"/>
                </a:solidFill>
                <a:latin typeface="Calibri"/>
                <a:ea typeface="ＭＳ Ｐゴシック"/>
              </a:rPr>
              <a:t>Wikipedia:Physis</a:t>
            </a:r>
            <a:r>
              <a:rPr kumimoji="0" lang="en-US" altLang="ja-JP" sz="1400" i="1" dirty="0">
                <a:solidFill>
                  <a:prstClr val="black"/>
                </a:solidFill>
                <a:latin typeface="Calibri"/>
                <a:ea typeface="ＭＳ Ｐゴシック"/>
              </a:rPr>
              <a:t>)</a:t>
            </a:r>
            <a:endParaRPr lang="ja-JP" altLang="en-US" sz="1400" i="1" dirty="0">
              <a:solidFill>
                <a:prstClr val="black"/>
              </a:solidFill>
              <a:latin typeface="Calibri"/>
              <a:ea typeface="ＭＳ Ｐゴシック"/>
            </a:endParaRPr>
          </a:p>
        </p:txBody>
      </p:sp>
      <p:grpSp>
        <p:nvGrpSpPr>
          <p:cNvPr id="15" name="Group 14"/>
          <p:cNvGrpSpPr/>
          <p:nvPr/>
        </p:nvGrpSpPr>
        <p:grpSpPr>
          <a:xfrm>
            <a:off x="174495" y="1735407"/>
            <a:ext cx="1977605" cy="1968085"/>
            <a:chOff x="389421" y="1239061"/>
            <a:chExt cx="5297531" cy="5297531"/>
          </a:xfrm>
        </p:grpSpPr>
        <p:pic>
          <p:nvPicPr>
            <p:cNvPr id="10" name="Picture 9" descr="grid4x.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9421" y="1239061"/>
              <a:ext cx="5297531" cy="5297531"/>
            </a:xfrm>
            <a:prstGeom prst="rect">
              <a:avLst/>
            </a:prstGeom>
          </p:spPr>
        </p:pic>
        <p:sp>
          <p:nvSpPr>
            <p:cNvPr id="11" name="Left Arrow 10"/>
            <p:cNvSpPr/>
            <p:nvPr/>
          </p:nvSpPr>
          <p:spPr>
            <a:xfrm flipH="1">
              <a:off x="1301030" y="2638541"/>
              <a:ext cx="415708" cy="294302"/>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p:txBody>
        </p:sp>
        <p:sp>
          <p:nvSpPr>
            <p:cNvPr id="12" name="Left Arrow 11"/>
            <p:cNvSpPr/>
            <p:nvPr/>
          </p:nvSpPr>
          <p:spPr>
            <a:xfrm rot="16200000" flipV="1">
              <a:off x="1687271" y="2278572"/>
              <a:ext cx="474862" cy="245076"/>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p:txBody>
        </p:sp>
        <p:sp>
          <p:nvSpPr>
            <p:cNvPr id="13" name="Left Arrow 12"/>
            <p:cNvSpPr/>
            <p:nvPr/>
          </p:nvSpPr>
          <p:spPr>
            <a:xfrm rot="5400000" flipV="1">
              <a:off x="1718247" y="3047735"/>
              <a:ext cx="474863" cy="245077"/>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p:txBody>
        </p:sp>
        <p:sp>
          <p:nvSpPr>
            <p:cNvPr id="14" name="Left Arrow 13"/>
            <p:cNvSpPr/>
            <p:nvPr/>
          </p:nvSpPr>
          <p:spPr>
            <a:xfrm flipV="1">
              <a:off x="2078216" y="2648129"/>
              <a:ext cx="474862" cy="245076"/>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a:p>
              <a:pPr algn="ctr" defTabSz="457059"/>
              <a:endParaRPr kumimoji="0" lang="en-US" dirty="0" smtClean="0">
                <a:solidFill>
                  <a:prstClr val="white"/>
                </a:solidFill>
                <a:latin typeface="Calibri"/>
              </a:endParaRPr>
            </a:p>
          </p:txBody>
        </p:sp>
      </p:grpSp>
      <p:sp>
        <p:nvSpPr>
          <p:cNvPr id="32" name="TextBox 31"/>
          <p:cNvSpPr txBox="1"/>
          <p:nvPr/>
        </p:nvSpPr>
        <p:spPr>
          <a:xfrm>
            <a:off x="2380083" y="1641798"/>
            <a:ext cx="2364750" cy="2038507"/>
          </a:xfrm>
          <a:prstGeom prst="rect">
            <a:avLst/>
          </a:prstGeom>
          <a:noFill/>
        </p:spPr>
        <p:txBody>
          <a:bodyPr wrap="none" lIns="91410" tIns="45706" rIns="91410" bIns="45706" rtlCol="0">
            <a:spAutoFit/>
          </a:bodyPr>
          <a:lstStyle/>
          <a:p>
            <a:pPr defTabSz="457059">
              <a:lnSpc>
                <a:spcPct val="90000"/>
              </a:lnSpc>
            </a:pPr>
            <a:r>
              <a:rPr kumimoji="0" lang="en-US" altLang="ja-JP" sz="2800" b="1" dirty="0">
                <a:solidFill>
                  <a:prstClr val="black"/>
                </a:solidFill>
                <a:latin typeface="Calibri"/>
                <a:ea typeface="ＭＳ Ｐゴシック"/>
              </a:rPr>
              <a:t>Stencil DSL</a:t>
            </a:r>
          </a:p>
          <a:p>
            <a:pPr marL="445949" indent="-445949" defTabSz="457059">
              <a:lnSpc>
                <a:spcPct val="90000"/>
              </a:lnSpc>
              <a:buFont typeface="Arial"/>
              <a:buChar char="•"/>
            </a:pPr>
            <a:r>
              <a:rPr kumimoji="0" lang="en-US" altLang="ja-JP" sz="2800" dirty="0">
                <a:solidFill>
                  <a:prstClr val="black"/>
                </a:solidFill>
                <a:latin typeface="Calibri"/>
                <a:ea typeface="ＭＳ Ｐゴシック"/>
              </a:rPr>
              <a:t>Declarative</a:t>
            </a:r>
          </a:p>
          <a:p>
            <a:pPr marL="445949" indent="-445949" defTabSz="457059">
              <a:lnSpc>
                <a:spcPct val="90000"/>
              </a:lnSpc>
              <a:buFont typeface="Arial"/>
              <a:buChar char="•"/>
            </a:pPr>
            <a:r>
              <a:rPr kumimoji="0" lang="en-US" altLang="ja-JP" sz="2800" dirty="0">
                <a:solidFill>
                  <a:prstClr val="black"/>
                </a:solidFill>
                <a:latin typeface="Calibri"/>
                <a:ea typeface="ＭＳ Ｐゴシック"/>
              </a:rPr>
              <a:t>Portable</a:t>
            </a:r>
          </a:p>
          <a:p>
            <a:pPr marL="445949" indent="-445949" defTabSz="457059">
              <a:lnSpc>
                <a:spcPct val="90000"/>
              </a:lnSpc>
              <a:buFont typeface="Arial"/>
              <a:buChar char="•"/>
            </a:pPr>
            <a:r>
              <a:rPr kumimoji="0" lang="en-US" altLang="ja-JP" sz="2800" dirty="0">
                <a:solidFill>
                  <a:prstClr val="black"/>
                </a:solidFill>
                <a:latin typeface="Calibri"/>
                <a:ea typeface="ＭＳ Ｐゴシック"/>
              </a:rPr>
              <a:t>Global-view</a:t>
            </a:r>
          </a:p>
          <a:p>
            <a:pPr marL="445949" indent="-445949" defTabSz="457059">
              <a:lnSpc>
                <a:spcPct val="90000"/>
              </a:lnSpc>
              <a:buFont typeface="Arial"/>
              <a:buChar char="•"/>
            </a:pPr>
            <a:r>
              <a:rPr kumimoji="0" lang="en-US" altLang="ja-JP" sz="2800" dirty="0">
                <a:solidFill>
                  <a:prstClr val="black"/>
                </a:solidFill>
                <a:latin typeface="Calibri"/>
                <a:ea typeface="ＭＳ Ｐゴシック"/>
              </a:rPr>
              <a:t>C-based</a:t>
            </a:r>
            <a:endParaRPr kumimoji="0" lang="ja-JP" altLang="en-US" sz="2800" dirty="0">
              <a:solidFill>
                <a:prstClr val="black"/>
              </a:solidFill>
              <a:latin typeface="Calibri"/>
              <a:ea typeface="ＭＳ Ｐゴシック"/>
            </a:endParaRPr>
          </a:p>
        </p:txBody>
      </p:sp>
      <p:sp>
        <p:nvSpPr>
          <p:cNvPr id="33" name="テキスト ボックス 3"/>
          <p:cNvSpPr txBox="1"/>
          <p:nvPr/>
        </p:nvSpPr>
        <p:spPr>
          <a:xfrm>
            <a:off x="5000063" y="1862628"/>
            <a:ext cx="4046999" cy="1869201"/>
          </a:xfrm>
          <a:prstGeom prst="rect">
            <a:avLst/>
          </a:prstGeom>
          <a:noFill/>
        </p:spPr>
        <p:txBody>
          <a:bodyPr wrap="square" lIns="91410" tIns="45706" rIns="91410" bIns="45706" rtlCol="0">
            <a:spAutoFit/>
          </a:bodyPr>
          <a:lstStyle/>
          <a:p>
            <a:pPr defTabSz="457059">
              <a:lnSpc>
                <a:spcPct val="90000"/>
              </a:lnSpc>
            </a:pPr>
            <a:r>
              <a:rPr kumimoji="0" lang="en-US" altLang="ja-JP" sz="1600" dirty="0">
                <a:solidFill>
                  <a:prstClr val="black"/>
                </a:solidFill>
                <a:latin typeface="Calibri"/>
                <a:ea typeface="ＭＳ ゴシック" pitchFamily="49" charset="-128"/>
                <a:cs typeface="Calibri"/>
                <a:sym typeface="Monaco" charset="0"/>
              </a:rPr>
              <a:t>void diffusion(</a:t>
            </a:r>
            <a:r>
              <a:rPr kumimoji="0" lang="en-US" altLang="ja-JP" sz="1600" dirty="0" err="1">
                <a:solidFill>
                  <a:prstClr val="black"/>
                </a:solidFill>
                <a:latin typeface="Calibri"/>
                <a:ea typeface="ＭＳ ゴシック" pitchFamily="49" charset="-128"/>
                <a:cs typeface="Calibri"/>
                <a:sym typeface="Monaco" charset="0"/>
              </a:rPr>
              <a:t>int</a:t>
            </a:r>
            <a:r>
              <a:rPr kumimoji="0" lang="en-US" altLang="ja-JP" sz="1600" dirty="0">
                <a:solidFill>
                  <a:prstClr val="black"/>
                </a:solidFill>
                <a:latin typeface="Calibri"/>
                <a:ea typeface="ＭＳ ゴシック" pitchFamily="49" charset="-128"/>
                <a:cs typeface="Calibri"/>
                <a:sym typeface="Monaco" charset="0"/>
              </a:rPr>
              <a:t> x, </a:t>
            </a:r>
            <a:r>
              <a:rPr kumimoji="0" lang="en-US" altLang="ja-JP" sz="1600" dirty="0" err="1">
                <a:solidFill>
                  <a:prstClr val="black"/>
                </a:solidFill>
                <a:latin typeface="Calibri"/>
                <a:ea typeface="ＭＳ ゴシック" pitchFamily="49" charset="-128"/>
                <a:cs typeface="Calibri"/>
                <a:sym typeface="Monaco" charset="0"/>
              </a:rPr>
              <a:t>int</a:t>
            </a:r>
            <a:r>
              <a:rPr kumimoji="0" lang="en-US" altLang="ja-JP" sz="1600" dirty="0">
                <a:solidFill>
                  <a:prstClr val="black"/>
                </a:solidFill>
                <a:latin typeface="Calibri"/>
                <a:ea typeface="ＭＳ ゴシック" pitchFamily="49" charset="-128"/>
                <a:cs typeface="Calibri"/>
                <a:sym typeface="Monaco" charset="0"/>
              </a:rPr>
              <a:t> y, </a:t>
            </a:r>
            <a:r>
              <a:rPr kumimoji="0" lang="en-US" altLang="ja-JP" sz="1600" dirty="0" err="1">
                <a:solidFill>
                  <a:prstClr val="black"/>
                </a:solidFill>
                <a:latin typeface="Calibri"/>
                <a:ea typeface="ＭＳ ゴシック" pitchFamily="49" charset="-128"/>
                <a:cs typeface="Calibri"/>
                <a:sym typeface="Monaco" charset="0"/>
              </a:rPr>
              <a:t>int</a:t>
            </a:r>
            <a:r>
              <a:rPr kumimoji="0" lang="en-US" altLang="ja-JP" sz="1600" dirty="0">
                <a:solidFill>
                  <a:prstClr val="black"/>
                </a:solidFill>
                <a:latin typeface="Calibri"/>
                <a:ea typeface="ＭＳ ゴシック" pitchFamily="49" charset="-128"/>
                <a:cs typeface="Calibri"/>
                <a:sym typeface="Monaco" charset="0"/>
              </a:rPr>
              <a:t> z,</a:t>
            </a:r>
            <a:br>
              <a:rPr kumimoji="0" lang="en-US" altLang="ja-JP" sz="1600" dirty="0">
                <a:solidFill>
                  <a:prstClr val="black"/>
                </a:solidFill>
                <a:latin typeface="Calibri"/>
                <a:ea typeface="ＭＳ ゴシック" pitchFamily="49" charset="-128"/>
                <a:cs typeface="Calibri"/>
                <a:sym typeface="Monaco" charset="0"/>
              </a:rPr>
            </a:br>
            <a:r>
              <a:rPr kumimoji="0" lang="en-US" altLang="ja-JP" sz="1600" dirty="0">
                <a:solidFill>
                  <a:prstClr val="black"/>
                </a:solidFill>
                <a:latin typeface="Calibri"/>
                <a:ea typeface="ＭＳ ゴシック" pitchFamily="49" charset="-128"/>
                <a:cs typeface="Calibri"/>
                <a:sym typeface="Monaco" charset="0"/>
              </a:rPr>
              <a:t>      PSGrid3DFloat g1, PSGrid3DFloat g2) {</a:t>
            </a:r>
          </a:p>
          <a:p>
            <a:pPr defTabSz="457059">
              <a:lnSpc>
                <a:spcPct val="90000"/>
              </a:lnSpc>
            </a:pPr>
            <a:r>
              <a:rPr kumimoji="0" lang="en-US" altLang="ja-JP" sz="1600" dirty="0">
                <a:solidFill>
                  <a:prstClr val="black"/>
                </a:solidFill>
                <a:latin typeface="Calibri"/>
                <a:ea typeface="ＭＳ ゴシック" pitchFamily="49" charset="-128"/>
                <a:cs typeface="Calibri"/>
                <a:sym typeface="Monaco" charset="0"/>
              </a:rPr>
              <a:t>float v = </a:t>
            </a:r>
            <a:r>
              <a:rPr kumimoji="0" lang="en-US" altLang="ja-JP" sz="1600" dirty="0" err="1">
                <a:solidFill>
                  <a:prstClr val="black"/>
                </a:solidFill>
                <a:latin typeface="Calibri"/>
                <a:ea typeface="ＭＳ ゴシック" pitchFamily="49" charset="-128"/>
                <a:cs typeface="Calibri"/>
                <a:sym typeface="Monaco" charset="0"/>
              </a:rPr>
              <a:t>PSGridGet</a:t>
            </a:r>
            <a:r>
              <a:rPr kumimoji="0" lang="en-US" altLang="ja-JP" sz="1600" dirty="0">
                <a:solidFill>
                  <a:prstClr val="black"/>
                </a:solidFill>
                <a:latin typeface="Calibri"/>
                <a:ea typeface="ＭＳ ゴシック" pitchFamily="49" charset="-128"/>
                <a:cs typeface="Calibri"/>
                <a:sym typeface="Monaco" charset="0"/>
              </a:rPr>
              <a:t>(g1,x,y,z)</a:t>
            </a:r>
          </a:p>
          <a:p>
            <a:pPr defTabSz="457059">
              <a:lnSpc>
                <a:spcPct val="90000"/>
              </a:lnSpc>
            </a:pPr>
            <a:r>
              <a:rPr kumimoji="0" lang="en-US" altLang="ja-JP" sz="1600" dirty="0">
                <a:solidFill>
                  <a:prstClr val="black"/>
                </a:solidFill>
                <a:latin typeface="Calibri"/>
                <a:ea typeface="ＭＳ ゴシック" pitchFamily="49" charset="-128"/>
                <a:cs typeface="Calibri"/>
                <a:sym typeface="Monaco" charset="0"/>
              </a:rPr>
              <a:t> +</a:t>
            </a:r>
            <a:r>
              <a:rPr kumimoji="0" lang="en-US" altLang="ja-JP" sz="1600" dirty="0" err="1">
                <a:solidFill>
                  <a:prstClr val="black"/>
                </a:solidFill>
                <a:latin typeface="Calibri"/>
                <a:ea typeface="ＭＳ ゴシック" pitchFamily="49" charset="-128"/>
                <a:cs typeface="Calibri"/>
                <a:sym typeface="Monaco" charset="0"/>
              </a:rPr>
              <a:t>PSGridGet</a:t>
            </a:r>
            <a:r>
              <a:rPr kumimoji="0" lang="en-US" altLang="ja-JP" sz="1600" dirty="0">
                <a:solidFill>
                  <a:prstClr val="black"/>
                </a:solidFill>
                <a:latin typeface="Calibri"/>
                <a:ea typeface="ＭＳ ゴシック" pitchFamily="49" charset="-128"/>
                <a:cs typeface="Calibri"/>
                <a:sym typeface="Monaco" charset="0"/>
              </a:rPr>
              <a:t>(g1,x-1,y,z)+</a:t>
            </a:r>
            <a:r>
              <a:rPr kumimoji="0" lang="en-US" altLang="ja-JP" sz="1600" dirty="0" err="1">
                <a:solidFill>
                  <a:prstClr val="black"/>
                </a:solidFill>
                <a:latin typeface="Calibri"/>
                <a:ea typeface="ＭＳ ゴシック" pitchFamily="49" charset="-128"/>
                <a:cs typeface="Calibri"/>
                <a:sym typeface="Monaco" charset="0"/>
              </a:rPr>
              <a:t>PSGridGet</a:t>
            </a:r>
            <a:r>
              <a:rPr kumimoji="0" lang="en-US" altLang="ja-JP" sz="1600" dirty="0">
                <a:solidFill>
                  <a:prstClr val="black"/>
                </a:solidFill>
                <a:latin typeface="Calibri"/>
                <a:ea typeface="ＭＳ ゴシック" pitchFamily="49" charset="-128"/>
                <a:cs typeface="Calibri"/>
                <a:sym typeface="Monaco" charset="0"/>
              </a:rPr>
              <a:t>(g1,x+1,y,z)</a:t>
            </a:r>
          </a:p>
          <a:p>
            <a:pPr defTabSz="457059">
              <a:lnSpc>
                <a:spcPct val="90000"/>
              </a:lnSpc>
            </a:pPr>
            <a:r>
              <a:rPr kumimoji="0" lang="en-US" altLang="ja-JP" sz="1600" dirty="0">
                <a:solidFill>
                  <a:prstClr val="black"/>
                </a:solidFill>
                <a:latin typeface="Calibri"/>
                <a:ea typeface="ＭＳ ゴシック" pitchFamily="49" charset="-128"/>
                <a:cs typeface="Calibri"/>
                <a:sym typeface="Monaco" charset="0"/>
              </a:rPr>
              <a:t> +</a:t>
            </a:r>
            <a:r>
              <a:rPr kumimoji="0" lang="en-US" altLang="ja-JP" sz="1600" dirty="0" err="1">
                <a:solidFill>
                  <a:prstClr val="black"/>
                </a:solidFill>
                <a:latin typeface="Calibri"/>
                <a:ea typeface="ＭＳ ゴシック" pitchFamily="49" charset="-128"/>
                <a:cs typeface="Calibri"/>
                <a:sym typeface="Monaco" charset="0"/>
              </a:rPr>
              <a:t>PSGridGet</a:t>
            </a:r>
            <a:r>
              <a:rPr kumimoji="0" lang="en-US" altLang="ja-JP" sz="1600" dirty="0">
                <a:solidFill>
                  <a:prstClr val="black"/>
                </a:solidFill>
                <a:latin typeface="Calibri"/>
                <a:ea typeface="ＭＳ ゴシック" pitchFamily="49" charset="-128"/>
                <a:cs typeface="Calibri"/>
                <a:sym typeface="Monaco" charset="0"/>
              </a:rPr>
              <a:t>(g1,x,y-1,z)+</a:t>
            </a:r>
            <a:r>
              <a:rPr kumimoji="0" lang="en-US" altLang="ja-JP" sz="1600" dirty="0" err="1">
                <a:solidFill>
                  <a:prstClr val="black"/>
                </a:solidFill>
                <a:latin typeface="Calibri"/>
                <a:ea typeface="ＭＳ ゴシック" pitchFamily="49" charset="-128"/>
                <a:cs typeface="Calibri"/>
                <a:sym typeface="Monaco" charset="0"/>
              </a:rPr>
              <a:t>PSGridGet</a:t>
            </a:r>
            <a:r>
              <a:rPr kumimoji="0" lang="en-US" altLang="ja-JP" sz="1600" dirty="0">
                <a:solidFill>
                  <a:prstClr val="black"/>
                </a:solidFill>
                <a:latin typeface="Calibri"/>
                <a:ea typeface="ＭＳ ゴシック" pitchFamily="49" charset="-128"/>
                <a:cs typeface="Calibri"/>
                <a:sym typeface="Monaco" charset="0"/>
              </a:rPr>
              <a:t>(g1,x,y+1,z)</a:t>
            </a:r>
            <a:br>
              <a:rPr kumimoji="0" lang="en-US" altLang="ja-JP" sz="1600" dirty="0">
                <a:solidFill>
                  <a:prstClr val="black"/>
                </a:solidFill>
                <a:latin typeface="Calibri"/>
                <a:ea typeface="ＭＳ ゴシック" pitchFamily="49" charset="-128"/>
                <a:cs typeface="Calibri"/>
                <a:sym typeface="Monaco" charset="0"/>
              </a:rPr>
            </a:br>
            <a:r>
              <a:rPr kumimoji="0" lang="en-US" altLang="ja-JP" sz="1600" dirty="0">
                <a:solidFill>
                  <a:prstClr val="black"/>
                </a:solidFill>
                <a:latin typeface="Calibri"/>
                <a:ea typeface="ＭＳ ゴシック" pitchFamily="49" charset="-128"/>
                <a:cs typeface="Calibri"/>
                <a:sym typeface="Monaco" charset="0"/>
              </a:rPr>
              <a:t> +</a:t>
            </a:r>
            <a:r>
              <a:rPr kumimoji="0" lang="en-US" altLang="ja-JP" sz="1600" dirty="0" err="1">
                <a:solidFill>
                  <a:prstClr val="black"/>
                </a:solidFill>
                <a:latin typeface="Calibri"/>
                <a:ea typeface="ＭＳ ゴシック" pitchFamily="49" charset="-128"/>
                <a:cs typeface="Calibri"/>
                <a:sym typeface="Monaco" charset="0"/>
              </a:rPr>
              <a:t>PSGridGet</a:t>
            </a:r>
            <a:r>
              <a:rPr kumimoji="0" lang="en-US" altLang="ja-JP" sz="1600" dirty="0">
                <a:solidFill>
                  <a:prstClr val="black"/>
                </a:solidFill>
                <a:latin typeface="Calibri"/>
                <a:ea typeface="ＭＳ ゴシック" pitchFamily="49" charset="-128"/>
                <a:cs typeface="Calibri"/>
                <a:sym typeface="Monaco" charset="0"/>
              </a:rPr>
              <a:t>(g1,x,y,z-1)+</a:t>
            </a:r>
            <a:r>
              <a:rPr kumimoji="0" lang="en-US" altLang="ja-JP" sz="1600" dirty="0" err="1">
                <a:solidFill>
                  <a:prstClr val="black"/>
                </a:solidFill>
                <a:latin typeface="Calibri"/>
                <a:ea typeface="ＭＳ ゴシック" pitchFamily="49" charset="-128"/>
                <a:cs typeface="Calibri"/>
                <a:sym typeface="Monaco" charset="0"/>
              </a:rPr>
              <a:t>PSGridGet</a:t>
            </a:r>
            <a:r>
              <a:rPr kumimoji="0" lang="en-US" altLang="ja-JP" sz="1600" dirty="0">
                <a:solidFill>
                  <a:prstClr val="black"/>
                </a:solidFill>
                <a:latin typeface="Calibri"/>
                <a:ea typeface="ＭＳ ゴシック" pitchFamily="49" charset="-128"/>
                <a:cs typeface="Calibri"/>
                <a:sym typeface="Monaco" charset="0"/>
              </a:rPr>
              <a:t>(g1,x,y,z+1);</a:t>
            </a:r>
          </a:p>
          <a:p>
            <a:pPr defTabSz="457059">
              <a:lnSpc>
                <a:spcPct val="90000"/>
              </a:lnSpc>
            </a:pPr>
            <a:r>
              <a:rPr kumimoji="0" lang="en-US" altLang="ja-JP" sz="1600" dirty="0" err="1">
                <a:solidFill>
                  <a:prstClr val="black"/>
                </a:solidFill>
                <a:latin typeface="Calibri"/>
                <a:ea typeface="ＭＳ ゴシック" pitchFamily="49" charset="-128"/>
                <a:cs typeface="Calibri"/>
                <a:sym typeface="Monaco" charset="0"/>
              </a:rPr>
              <a:t>PSGridEmit</a:t>
            </a:r>
            <a:r>
              <a:rPr kumimoji="0" lang="en-US" altLang="ja-JP" sz="1600" dirty="0">
                <a:solidFill>
                  <a:prstClr val="black"/>
                </a:solidFill>
                <a:latin typeface="Calibri"/>
                <a:ea typeface="ＭＳ ゴシック" pitchFamily="49" charset="-128"/>
                <a:cs typeface="Calibri"/>
                <a:sym typeface="Monaco" charset="0"/>
              </a:rPr>
              <a:t>(g2,v/7.0);</a:t>
            </a:r>
            <a:br>
              <a:rPr kumimoji="0" lang="en-US" altLang="ja-JP" sz="1600" dirty="0">
                <a:solidFill>
                  <a:prstClr val="black"/>
                </a:solidFill>
                <a:latin typeface="Calibri"/>
                <a:ea typeface="ＭＳ ゴシック" pitchFamily="49" charset="-128"/>
                <a:cs typeface="Calibri"/>
                <a:sym typeface="Monaco" charset="0"/>
              </a:rPr>
            </a:br>
            <a:r>
              <a:rPr kumimoji="0" lang="en-US" altLang="ja-JP" sz="1600" dirty="0">
                <a:solidFill>
                  <a:prstClr val="black"/>
                </a:solidFill>
                <a:latin typeface="Calibri"/>
                <a:ea typeface="ＭＳ ゴシック" pitchFamily="49" charset="-128"/>
                <a:cs typeface="Calibri"/>
                <a:sym typeface="Monaco" charset="0"/>
              </a:rPr>
              <a:t>}</a:t>
            </a:r>
          </a:p>
        </p:txBody>
      </p:sp>
      <p:sp>
        <p:nvSpPr>
          <p:cNvPr id="35" name="TextBox 34"/>
          <p:cNvSpPr txBox="1"/>
          <p:nvPr/>
        </p:nvSpPr>
        <p:spPr>
          <a:xfrm>
            <a:off x="2380086" y="4219871"/>
            <a:ext cx="4017225" cy="2426305"/>
          </a:xfrm>
          <a:prstGeom prst="rect">
            <a:avLst/>
          </a:prstGeom>
          <a:noFill/>
        </p:spPr>
        <p:txBody>
          <a:bodyPr wrap="square" lIns="91410" tIns="45706" rIns="91410" bIns="45706" rtlCol="0">
            <a:spAutoFit/>
          </a:bodyPr>
          <a:lstStyle/>
          <a:p>
            <a:pPr defTabSz="457059">
              <a:lnSpc>
                <a:spcPct val="90000"/>
              </a:lnSpc>
            </a:pPr>
            <a:r>
              <a:rPr kumimoji="0" lang="en-US" altLang="ja-JP" sz="2800" b="1" dirty="0">
                <a:solidFill>
                  <a:prstClr val="black"/>
                </a:solidFill>
                <a:latin typeface="Calibri"/>
                <a:ea typeface="ＭＳ Ｐゴシック"/>
              </a:rPr>
              <a:t>DSL Compiler</a:t>
            </a:r>
          </a:p>
          <a:p>
            <a:pPr marL="272965" indent="-272965" defTabSz="457059">
              <a:lnSpc>
                <a:spcPct val="90000"/>
              </a:lnSpc>
              <a:buFont typeface="Arial"/>
              <a:buChar char="•"/>
            </a:pPr>
            <a:r>
              <a:rPr kumimoji="0" lang="en-US" altLang="ja-JP" sz="2800" dirty="0">
                <a:solidFill>
                  <a:srgbClr val="000000"/>
                </a:solidFill>
                <a:latin typeface="Calibri"/>
                <a:ea typeface="ＭＳ Ｐゴシック"/>
              </a:rPr>
              <a:t>Target-specific </a:t>
            </a:r>
            <a:br>
              <a:rPr kumimoji="0" lang="en-US" altLang="ja-JP" sz="2800" dirty="0">
                <a:solidFill>
                  <a:srgbClr val="000000"/>
                </a:solidFill>
                <a:latin typeface="Calibri"/>
                <a:ea typeface="ＭＳ Ｐゴシック"/>
              </a:rPr>
            </a:br>
            <a:r>
              <a:rPr kumimoji="0" lang="en-US" altLang="ja-JP" sz="2800" dirty="0">
                <a:solidFill>
                  <a:srgbClr val="000000"/>
                </a:solidFill>
                <a:latin typeface="Calibri"/>
                <a:ea typeface="ＭＳ Ｐゴシック"/>
              </a:rPr>
              <a:t>code generation</a:t>
            </a:r>
            <a:br>
              <a:rPr kumimoji="0" lang="en-US" altLang="ja-JP" sz="2800" dirty="0">
                <a:solidFill>
                  <a:srgbClr val="000000"/>
                </a:solidFill>
                <a:latin typeface="Calibri"/>
                <a:ea typeface="ＭＳ Ｐゴシック"/>
              </a:rPr>
            </a:br>
            <a:r>
              <a:rPr kumimoji="0" lang="en-US" altLang="ja-JP" sz="2800" dirty="0">
                <a:solidFill>
                  <a:srgbClr val="000000"/>
                </a:solidFill>
                <a:latin typeface="Calibri"/>
                <a:ea typeface="ＭＳ Ｐゴシック"/>
              </a:rPr>
              <a:t> and optimizations</a:t>
            </a:r>
          </a:p>
          <a:p>
            <a:pPr marL="272965" indent="-272965" defTabSz="457059">
              <a:lnSpc>
                <a:spcPct val="90000"/>
              </a:lnSpc>
              <a:buFont typeface="Arial"/>
              <a:buChar char="•"/>
            </a:pPr>
            <a:r>
              <a:rPr kumimoji="0" lang="en-US" altLang="ja-JP" sz="2800" dirty="0">
                <a:solidFill>
                  <a:srgbClr val="000000"/>
                </a:solidFill>
                <a:latin typeface="Calibri"/>
                <a:ea typeface="ＭＳ Ｐゴシック"/>
              </a:rPr>
              <a:t>Automatic parallelization</a:t>
            </a:r>
          </a:p>
        </p:txBody>
      </p:sp>
      <p:sp>
        <p:nvSpPr>
          <p:cNvPr id="36" name="Down Arrow 35"/>
          <p:cNvSpPr/>
          <p:nvPr/>
        </p:nvSpPr>
        <p:spPr>
          <a:xfrm>
            <a:off x="2881904" y="3848164"/>
            <a:ext cx="1311755" cy="368256"/>
          </a:xfrm>
          <a:prstGeom prst="downArrow">
            <a:avLst/>
          </a:prstGeom>
          <a:gradFill flip="none" rotWithShape="1">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lin ang="16200000" scaled="1"/>
            <a:tileRect/>
          </a:gradFill>
        </p:spPr>
        <p:style>
          <a:lnRef idx="1">
            <a:schemeClr val="dk1"/>
          </a:lnRef>
          <a:fillRef idx="2">
            <a:schemeClr val="dk1"/>
          </a:fillRef>
          <a:effectRef idx="1">
            <a:schemeClr val="dk1"/>
          </a:effectRef>
          <a:fontRef idx="minor">
            <a:schemeClr val="dk1"/>
          </a:fontRef>
        </p:style>
        <p:txBody>
          <a:bodyPr lIns="91410" tIns="45706" rIns="91410" bIns="45706" rtlCol="0" anchor="ctr"/>
          <a:lstStyle/>
          <a:p>
            <a:pPr algn="ctr" defTabSz="457059"/>
            <a:endParaRPr kumimoji="0" lang="en-US" sz="1100">
              <a:solidFill>
                <a:prstClr val="black"/>
              </a:solidFill>
              <a:latin typeface="Calibri"/>
            </a:endParaRPr>
          </a:p>
        </p:txBody>
      </p:sp>
      <p:sp>
        <p:nvSpPr>
          <p:cNvPr id="37" name="Rectangle 36"/>
          <p:cNvSpPr/>
          <p:nvPr/>
        </p:nvSpPr>
        <p:spPr>
          <a:xfrm>
            <a:off x="5174282" y="4574356"/>
            <a:ext cx="1062973" cy="4366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10" tIns="45706" rIns="91410" bIns="45706" rtlCol="0" anchor="ctr"/>
          <a:lstStyle/>
          <a:p>
            <a:pPr algn="ctr" defTabSz="457059"/>
            <a:r>
              <a:rPr kumimoji="0" lang="en-US" sz="2400" dirty="0">
                <a:solidFill>
                  <a:prstClr val="white"/>
                </a:solidFill>
                <a:latin typeface="Calibri"/>
              </a:rPr>
              <a:t>Physis</a:t>
            </a:r>
          </a:p>
        </p:txBody>
      </p:sp>
      <p:sp>
        <p:nvSpPr>
          <p:cNvPr id="38" name="Rectangle 37"/>
          <p:cNvSpPr/>
          <p:nvPr/>
        </p:nvSpPr>
        <p:spPr>
          <a:xfrm>
            <a:off x="7139302" y="3935862"/>
            <a:ext cx="185020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5988" tIns="0" rIns="35988" bIns="0" rtlCol="0" anchor="ctr">
            <a:spAutoFit/>
          </a:bodyPr>
          <a:lstStyle/>
          <a:p>
            <a:pPr algn="ctr" defTabSz="457059"/>
            <a:r>
              <a:rPr kumimoji="0" lang="en-US" sz="2400" dirty="0">
                <a:solidFill>
                  <a:prstClr val="white"/>
                </a:solidFill>
                <a:latin typeface="Calibri"/>
              </a:rPr>
              <a:t>C</a:t>
            </a:r>
          </a:p>
        </p:txBody>
      </p:sp>
      <p:sp>
        <p:nvSpPr>
          <p:cNvPr id="39" name="Rectangle 38"/>
          <p:cNvSpPr/>
          <p:nvPr/>
        </p:nvSpPr>
        <p:spPr>
          <a:xfrm>
            <a:off x="7139302" y="4359593"/>
            <a:ext cx="185020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35988" tIns="0" rIns="35988" bIns="0" rtlCol="0" anchor="ctr">
            <a:spAutoFit/>
          </a:bodyPr>
          <a:lstStyle/>
          <a:p>
            <a:pPr algn="ctr" defTabSz="457059"/>
            <a:r>
              <a:rPr kumimoji="0" lang="en-US" sz="2400" dirty="0">
                <a:solidFill>
                  <a:prstClr val="white"/>
                </a:solidFill>
                <a:latin typeface="Calibri"/>
              </a:rPr>
              <a:t>C+MPI</a:t>
            </a:r>
          </a:p>
        </p:txBody>
      </p:sp>
      <p:sp>
        <p:nvSpPr>
          <p:cNvPr id="40" name="Rectangle 39"/>
          <p:cNvSpPr/>
          <p:nvPr/>
        </p:nvSpPr>
        <p:spPr>
          <a:xfrm>
            <a:off x="7139302" y="4783327"/>
            <a:ext cx="1850201"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0" tIns="45706" rIns="91410" bIns="45706" rtlCol="0" anchor="ctr">
            <a:spAutoFit/>
          </a:bodyPr>
          <a:lstStyle/>
          <a:p>
            <a:pPr algn="ctr" defTabSz="457059"/>
            <a:r>
              <a:rPr kumimoji="0" lang="en-US" sz="2400" dirty="0">
                <a:solidFill>
                  <a:prstClr val="white"/>
                </a:solidFill>
                <a:latin typeface="Calibri"/>
              </a:rPr>
              <a:t>CUDA</a:t>
            </a:r>
          </a:p>
        </p:txBody>
      </p:sp>
      <p:sp>
        <p:nvSpPr>
          <p:cNvPr id="41" name="Rectangle 40"/>
          <p:cNvSpPr/>
          <p:nvPr/>
        </p:nvSpPr>
        <p:spPr>
          <a:xfrm>
            <a:off x="7139302" y="5299391"/>
            <a:ext cx="1850201"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91410" tIns="45706" rIns="91410" bIns="45706" rtlCol="0" anchor="ctr">
            <a:spAutoFit/>
          </a:bodyPr>
          <a:lstStyle/>
          <a:p>
            <a:pPr algn="ctr" defTabSz="457059"/>
            <a:r>
              <a:rPr kumimoji="0" lang="en-US" sz="2400" dirty="0">
                <a:solidFill>
                  <a:prstClr val="white"/>
                </a:solidFill>
                <a:latin typeface="Calibri"/>
              </a:rPr>
              <a:t>CUDA+MPI</a:t>
            </a:r>
          </a:p>
        </p:txBody>
      </p:sp>
      <p:cxnSp>
        <p:nvCxnSpPr>
          <p:cNvPr id="42" name="Elbow Connector 41"/>
          <p:cNvCxnSpPr/>
          <p:nvPr/>
        </p:nvCxnSpPr>
        <p:spPr>
          <a:xfrm>
            <a:off x="6269410" y="4808743"/>
            <a:ext cx="869895" cy="705403"/>
          </a:xfrm>
          <a:prstGeom prst="bentConnector3">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Elbow Connector 42"/>
          <p:cNvCxnSpPr>
            <a:endCxn id="38" idx="1"/>
          </p:cNvCxnSpPr>
          <p:nvPr/>
        </p:nvCxnSpPr>
        <p:spPr>
          <a:xfrm flipV="1">
            <a:off x="6269410" y="4120528"/>
            <a:ext cx="869895" cy="645264"/>
          </a:xfrm>
          <a:prstGeom prst="bentConnector3">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Elbow Connector 43"/>
          <p:cNvCxnSpPr/>
          <p:nvPr/>
        </p:nvCxnSpPr>
        <p:spPr>
          <a:xfrm flipV="1">
            <a:off x="6269410" y="4544262"/>
            <a:ext cx="869895" cy="248409"/>
          </a:xfrm>
          <a:prstGeom prst="bentConnector3">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Elbow Connector 44"/>
          <p:cNvCxnSpPr/>
          <p:nvPr/>
        </p:nvCxnSpPr>
        <p:spPr>
          <a:xfrm>
            <a:off x="6269410" y="4776596"/>
            <a:ext cx="869895" cy="189339"/>
          </a:xfrm>
          <a:prstGeom prst="bentConnector3">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48" name="Picture 47" descr="drawing.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4495" y="4219868"/>
            <a:ext cx="900000" cy="900000"/>
          </a:xfrm>
          <a:prstGeom prst="rect">
            <a:avLst/>
          </a:prstGeom>
        </p:spPr>
      </p:pic>
      <p:pic>
        <p:nvPicPr>
          <p:cNvPr id="49" name="Picture 48" descr="drawing.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52100" y="4219868"/>
            <a:ext cx="900000" cy="900000"/>
          </a:xfrm>
          <a:prstGeom prst="rect">
            <a:avLst/>
          </a:prstGeom>
        </p:spPr>
      </p:pic>
      <p:pic>
        <p:nvPicPr>
          <p:cNvPr id="50" name="Picture 49" descr="drawing.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52100" y="5249210"/>
            <a:ext cx="900000" cy="900000"/>
          </a:xfrm>
          <a:prstGeom prst="rect">
            <a:avLst/>
          </a:prstGeom>
        </p:spPr>
      </p:pic>
      <p:pic>
        <p:nvPicPr>
          <p:cNvPr id="51" name="Picture 50" descr="drawing.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4495" y="5249210"/>
            <a:ext cx="900000" cy="900000"/>
          </a:xfrm>
          <a:prstGeom prst="rect">
            <a:avLst/>
          </a:prstGeom>
        </p:spPr>
      </p:pic>
      <p:grpSp>
        <p:nvGrpSpPr>
          <p:cNvPr id="52" name="Group 51"/>
          <p:cNvGrpSpPr/>
          <p:nvPr/>
        </p:nvGrpSpPr>
        <p:grpSpPr>
          <a:xfrm>
            <a:off x="85191" y="4373232"/>
            <a:ext cx="1064122" cy="568927"/>
            <a:chOff x="821710" y="2865570"/>
            <a:chExt cx="4598907" cy="1775150"/>
          </a:xfrm>
        </p:grpSpPr>
        <p:sp>
          <p:nvSpPr>
            <p:cNvPr id="53" name="Rounded Rectangle 52"/>
            <p:cNvSpPr/>
            <p:nvPr/>
          </p:nvSpPr>
          <p:spPr>
            <a:xfrm>
              <a:off x="821710" y="2865570"/>
              <a:ext cx="4598907" cy="1775150"/>
            </a:xfrm>
            <a:prstGeom prst="roundRect">
              <a:avLst>
                <a:gd name="adj" fmla="val 8067"/>
              </a:avLst>
            </a:prstGeom>
            <a:solidFill>
              <a:schemeClr val="bg1"/>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sp>
          <p:nvSpPr>
            <p:cNvPr id="54" name="Freeform 53"/>
            <p:cNvSpPr/>
            <p:nvPr/>
          </p:nvSpPr>
          <p:spPr>
            <a:xfrm>
              <a:off x="933572" y="2998775"/>
              <a:ext cx="529372" cy="1488337"/>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chemeClr val="accent2"/>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grpSp>
          <p:nvGrpSpPr>
            <p:cNvPr id="55" name="Group 54"/>
            <p:cNvGrpSpPr/>
            <p:nvPr/>
          </p:nvGrpSpPr>
          <p:grpSpPr>
            <a:xfrm>
              <a:off x="4085674" y="3199248"/>
              <a:ext cx="1090928" cy="1124773"/>
              <a:chOff x="3998435" y="2055647"/>
              <a:chExt cx="1342208" cy="1533465"/>
            </a:xfrm>
          </p:grpSpPr>
          <p:sp>
            <p:nvSpPr>
              <p:cNvPr id="67" name="Freeform 66"/>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68" name="Freeform 67"/>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69" name="Freeform 68"/>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70" name="Rounded Rectangle 69"/>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sp>
          <p:nvSpPr>
            <p:cNvPr id="56" name="Rounded Rectangle 55"/>
            <p:cNvSpPr/>
            <p:nvPr/>
          </p:nvSpPr>
          <p:spPr>
            <a:xfrm>
              <a:off x="1601401" y="3112400"/>
              <a:ext cx="3726288" cy="1298470"/>
            </a:xfrm>
            <a:prstGeom prst="roundRect">
              <a:avLst>
                <a:gd name="adj" fmla="val 12430"/>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nvGrpSpPr>
            <p:cNvPr id="57" name="Group 56"/>
            <p:cNvGrpSpPr/>
            <p:nvPr/>
          </p:nvGrpSpPr>
          <p:grpSpPr>
            <a:xfrm>
              <a:off x="1719031" y="3196748"/>
              <a:ext cx="1090928" cy="1124773"/>
              <a:chOff x="3998435" y="2055647"/>
              <a:chExt cx="1342208" cy="1533465"/>
            </a:xfrm>
          </p:grpSpPr>
          <p:sp>
            <p:nvSpPr>
              <p:cNvPr id="63" name="Freeform 62"/>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64" name="Freeform 63"/>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65" name="Freeform 64"/>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66" name="Rounded Rectangle 65"/>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58" name="Group 57"/>
            <p:cNvGrpSpPr/>
            <p:nvPr/>
          </p:nvGrpSpPr>
          <p:grpSpPr>
            <a:xfrm>
              <a:off x="2913435" y="3196748"/>
              <a:ext cx="1090928" cy="1124773"/>
              <a:chOff x="3998435" y="2055647"/>
              <a:chExt cx="1342208" cy="1533465"/>
            </a:xfrm>
          </p:grpSpPr>
          <p:sp>
            <p:nvSpPr>
              <p:cNvPr id="59" name="Freeform 58"/>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60" name="Freeform 59"/>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61" name="Freeform 60"/>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62" name="Rounded Rectangle 61"/>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grpSp>
        <p:nvGrpSpPr>
          <p:cNvPr id="71" name="Group 70"/>
          <p:cNvGrpSpPr/>
          <p:nvPr/>
        </p:nvGrpSpPr>
        <p:grpSpPr>
          <a:xfrm>
            <a:off x="1191520" y="4360745"/>
            <a:ext cx="1064122" cy="568927"/>
            <a:chOff x="821710" y="2865570"/>
            <a:chExt cx="4598907" cy="1775150"/>
          </a:xfrm>
        </p:grpSpPr>
        <p:sp>
          <p:nvSpPr>
            <p:cNvPr id="72" name="Rounded Rectangle 71"/>
            <p:cNvSpPr/>
            <p:nvPr/>
          </p:nvSpPr>
          <p:spPr>
            <a:xfrm>
              <a:off x="821710" y="2865570"/>
              <a:ext cx="4598907" cy="1775150"/>
            </a:xfrm>
            <a:prstGeom prst="roundRect">
              <a:avLst>
                <a:gd name="adj" fmla="val 8067"/>
              </a:avLst>
            </a:prstGeom>
            <a:solidFill>
              <a:schemeClr val="bg1"/>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sp>
          <p:nvSpPr>
            <p:cNvPr id="73" name="Freeform 72"/>
            <p:cNvSpPr/>
            <p:nvPr/>
          </p:nvSpPr>
          <p:spPr>
            <a:xfrm>
              <a:off x="933572" y="2998775"/>
              <a:ext cx="529372" cy="1488337"/>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chemeClr val="accent2"/>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grpSp>
          <p:nvGrpSpPr>
            <p:cNvPr id="74" name="Group 73"/>
            <p:cNvGrpSpPr/>
            <p:nvPr/>
          </p:nvGrpSpPr>
          <p:grpSpPr>
            <a:xfrm>
              <a:off x="4085674" y="3199248"/>
              <a:ext cx="1090928" cy="1124773"/>
              <a:chOff x="3998435" y="2055647"/>
              <a:chExt cx="1342208" cy="1533465"/>
            </a:xfrm>
          </p:grpSpPr>
          <p:sp>
            <p:nvSpPr>
              <p:cNvPr id="86" name="Freeform 85"/>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87" name="Freeform 86"/>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88" name="Freeform 87"/>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89" name="Rounded Rectangle 88"/>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sp>
          <p:nvSpPr>
            <p:cNvPr id="75" name="Rounded Rectangle 74"/>
            <p:cNvSpPr/>
            <p:nvPr/>
          </p:nvSpPr>
          <p:spPr>
            <a:xfrm>
              <a:off x="1601401" y="3112400"/>
              <a:ext cx="3726288" cy="1298470"/>
            </a:xfrm>
            <a:prstGeom prst="roundRect">
              <a:avLst>
                <a:gd name="adj" fmla="val 12430"/>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nvGrpSpPr>
            <p:cNvPr id="76" name="Group 75"/>
            <p:cNvGrpSpPr/>
            <p:nvPr/>
          </p:nvGrpSpPr>
          <p:grpSpPr>
            <a:xfrm>
              <a:off x="1719031" y="3196748"/>
              <a:ext cx="1090928" cy="1124773"/>
              <a:chOff x="3998435" y="2055647"/>
              <a:chExt cx="1342208" cy="1533465"/>
            </a:xfrm>
          </p:grpSpPr>
          <p:sp>
            <p:nvSpPr>
              <p:cNvPr id="82" name="Freeform 81"/>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83" name="Freeform 82"/>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84" name="Freeform 83"/>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85" name="Rounded Rectangle 84"/>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77" name="Group 76"/>
            <p:cNvGrpSpPr/>
            <p:nvPr/>
          </p:nvGrpSpPr>
          <p:grpSpPr>
            <a:xfrm>
              <a:off x="2913435" y="3196748"/>
              <a:ext cx="1090928" cy="1124773"/>
              <a:chOff x="3998435" y="2055647"/>
              <a:chExt cx="1342208" cy="1533465"/>
            </a:xfrm>
          </p:grpSpPr>
          <p:sp>
            <p:nvSpPr>
              <p:cNvPr id="78" name="Freeform 77"/>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79" name="Freeform 78"/>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80" name="Freeform 79"/>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81" name="Rounded Rectangle 80"/>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grpSp>
        <p:nvGrpSpPr>
          <p:cNvPr id="90" name="Group 89"/>
          <p:cNvGrpSpPr/>
          <p:nvPr/>
        </p:nvGrpSpPr>
        <p:grpSpPr>
          <a:xfrm>
            <a:off x="111073" y="5398126"/>
            <a:ext cx="1064122" cy="568927"/>
            <a:chOff x="821710" y="2865570"/>
            <a:chExt cx="4598907" cy="1775150"/>
          </a:xfrm>
        </p:grpSpPr>
        <p:sp>
          <p:nvSpPr>
            <p:cNvPr id="91" name="Rounded Rectangle 90"/>
            <p:cNvSpPr/>
            <p:nvPr/>
          </p:nvSpPr>
          <p:spPr>
            <a:xfrm>
              <a:off x="821710" y="2865570"/>
              <a:ext cx="4598907" cy="1775150"/>
            </a:xfrm>
            <a:prstGeom prst="roundRect">
              <a:avLst>
                <a:gd name="adj" fmla="val 8067"/>
              </a:avLst>
            </a:prstGeom>
            <a:solidFill>
              <a:schemeClr val="bg1"/>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sp>
          <p:nvSpPr>
            <p:cNvPr id="92" name="Freeform 91"/>
            <p:cNvSpPr/>
            <p:nvPr/>
          </p:nvSpPr>
          <p:spPr>
            <a:xfrm>
              <a:off x="933572" y="2998775"/>
              <a:ext cx="529372" cy="1488337"/>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chemeClr val="accent2"/>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grpSp>
          <p:nvGrpSpPr>
            <p:cNvPr id="93" name="Group 92"/>
            <p:cNvGrpSpPr/>
            <p:nvPr/>
          </p:nvGrpSpPr>
          <p:grpSpPr>
            <a:xfrm>
              <a:off x="4085674" y="3199248"/>
              <a:ext cx="1090928" cy="1124773"/>
              <a:chOff x="3998435" y="2055647"/>
              <a:chExt cx="1342208" cy="1533465"/>
            </a:xfrm>
          </p:grpSpPr>
          <p:sp>
            <p:nvSpPr>
              <p:cNvPr id="105" name="Freeform 104"/>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06" name="Freeform 105"/>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07" name="Freeform 106"/>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08" name="Rounded Rectangle 107"/>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sp>
          <p:nvSpPr>
            <p:cNvPr id="94" name="Rounded Rectangle 93"/>
            <p:cNvSpPr/>
            <p:nvPr/>
          </p:nvSpPr>
          <p:spPr>
            <a:xfrm>
              <a:off x="1601401" y="3112400"/>
              <a:ext cx="3726288" cy="1298470"/>
            </a:xfrm>
            <a:prstGeom prst="roundRect">
              <a:avLst>
                <a:gd name="adj" fmla="val 12430"/>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nvGrpSpPr>
            <p:cNvPr id="95" name="Group 94"/>
            <p:cNvGrpSpPr/>
            <p:nvPr/>
          </p:nvGrpSpPr>
          <p:grpSpPr>
            <a:xfrm>
              <a:off x="1719031" y="3196748"/>
              <a:ext cx="1090928" cy="1124773"/>
              <a:chOff x="3998435" y="2055647"/>
              <a:chExt cx="1342208" cy="1533465"/>
            </a:xfrm>
          </p:grpSpPr>
          <p:sp>
            <p:nvSpPr>
              <p:cNvPr id="101" name="Freeform 100"/>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02" name="Freeform 101"/>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03" name="Freeform 102"/>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04" name="Rounded Rectangle 103"/>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96" name="Group 95"/>
            <p:cNvGrpSpPr/>
            <p:nvPr/>
          </p:nvGrpSpPr>
          <p:grpSpPr>
            <a:xfrm>
              <a:off x="2913435" y="3196748"/>
              <a:ext cx="1090928" cy="1124773"/>
              <a:chOff x="3998435" y="2055647"/>
              <a:chExt cx="1342208" cy="1533465"/>
            </a:xfrm>
          </p:grpSpPr>
          <p:sp>
            <p:nvSpPr>
              <p:cNvPr id="97" name="Freeform 96"/>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98" name="Freeform 97"/>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99" name="Freeform 98"/>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00" name="Rounded Rectangle 99"/>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grpSp>
        <p:nvGrpSpPr>
          <p:cNvPr id="109" name="Group 108"/>
          <p:cNvGrpSpPr/>
          <p:nvPr/>
        </p:nvGrpSpPr>
        <p:grpSpPr>
          <a:xfrm>
            <a:off x="1217402" y="5385639"/>
            <a:ext cx="1064122" cy="568927"/>
            <a:chOff x="821710" y="2865570"/>
            <a:chExt cx="4598907" cy="1775150"/>
          </a:xfrm>
        </p:grpSpPr>
        <p:sp>
          <p:nvSpPr>
            <p:cNvPr id="110" name="Rounded Rectangle 109"/>
            <p:cNvSpPr/>
            <p:nvPr/>
          </p:nvSpPr>
          <p:spPr>
            <a:xfrm>
              <a:off x="821710" y="2865570"/>
              <a:ext cx="4598907" cy="1775150"/>
            </a:xfrm>
            <a:prstGeom prst="roundRect">
              <a:avLst>
                <a:gd name="adj" fmla="val 8067"/>
              </a:avLst>
            </a:prstGeom>
            <a:solidFill>
              <a:schemeClr val="bg1"/>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sp>
          <p:nvSpPr>
            <p:cNvPr id="111" name="Freeform 110"/>
            <p:cNvSpPr/>
            <p:nvPr/>
          </p:nvSpPr>
          <p:spPr>
            <a:xfrm>
              <a:off x="933572" y="2998775"/>
              <a:ext cx="529372" cy="1488337"/>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chemeClr val="accent2"/>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grpSp>
          <p:nvGrpSpPr>
            <p:cNvPr id="112" name="Group 111"/>
            <p:cNvGrpSpPr/>
            <p:nvPr/>
          </p:nvGrpSpPr>
          <p:grpSpPr>
            <a:xfrm>
              <a:off x="4085674" y="3199248"/>
              <a:ext cx="1090928" cy="1124773"/>
              <a:chOff x="3998435" y="2055647"/>
              <a:chExt cx="1342208" cy="1533465"/>
            </a:xfrm>
          </p:grpSpPr>
          <p:sp>
            <p:nvSpPr>
              <p:cNvPr id="124" name="Freeform 123"/>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25" name="Freeform 124"/>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26" name="Freeform 125"/>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27" name="Rounded Rectangle 126"/>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sp>
          <p:nvSpPr>
            <p:cNvPr id="113" name="Rounded Rectangle 112"/>
            <p:cNvSpPr/>
            <p:nvPr/>
          </p:nvSpPr>
          <p:spPr>
            <a:xfrm>
              <a:off x="1601401" y="3112400"/>
              <a:ext cx="3726288" cy="1298470"/>
            </a:xfrm>
            <a:prstGeom prst="roundRect">
              <a:avLst>
                <a:gd name="adj" fmla="val 12430"/>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nvGrpSpPr>
            <p:cNvPr id="114" name="Group 113"/>
            <p:cNvGrpSpPr/>
            <p:nvPr/>
          </p:nvGrpSpPr>
          <p:grpSpPr>
            <a:xfrm>
              <a:off x="1719031" y="3196748"/>
              <a:ext cx="1090928" cy="1124773"/>
              <a:chOff x="3998435" y="2055647"/>
              <a:chExt cx="1342208" cy="1533465"/>
            </a:xfrm>
          </p:grpSpPr>
          <p:sp>
            <p:nvSpPr>
              <p:cNvPr id="120" name="Freeform 119"/>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21" name="Freeform 120"/>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22" name="Freeform 121"/>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23" name="Rounded Rectangle 122"/>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nvGrpSpPr>
            <p:cNvPr id="115" name="Group 114"/>
            <p:cNvGrpSpPr/>
            <p:nvPr/>
          </p:nvGrpSpPr>
          <p:grpSpPr>
            <a:xfrm>
              <a:off x="2913435" y="3196748"/>
              <a:ext cx="1090928" cy="1124773"/>
              <a:chOff x="3998435" y="2055647"/>
              <a:chExt cx="1342208" cy="1533465"/>
            </a:xfrm>
          </p:grpSpPr>
          <p:sp>
            <p:nvSpPr>
              <p:cNvPr id="116" name="Freeform 115"/>
              <p:cNvSpPr/>
              <p:nvPr/>
            </p:nvSpPr>
            <p:spPr>
              <a:xfrm>
                <a:off x="4091429"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17" name="Freeform 116"/>
              <p:cNvSpPr/>
              <p:nvPr/>
            </p:nvSpPr>
            <p:spPr>
              <a:xfrm>
                <a:off x="4452917"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18" name="Freeform 117"/>
              <p:cNvSpPr/>
              <p:nvPr/>
            </p:nvSpPr>
            <p:spPr>
              <a:xfrm>
                <a:off x="4814405" y="2259770"/>
                <a:ext cx="422978" cy="1171688"/>
              </a:xfrm>
              <a:custGeom>
                <a:avLst/>
                <a:gdLst>
                  <a:gd name="connsiteX0" fmla="*/ 33939 w 1009752"/>
                  <a:gd name="connsiteY0" fmla="*/ 0 h 2540287"/>
                  <a:gd name="connsiteX1" fmla="*/ 1009712 w 1009752"/>
                  <a:gd name="connsiteY1" fmla="*/ 774478 h 2540287"/>
                  <a:gd name="connsiteX2" fmla="*/ 2962 w 1009752"/>
                  <a:gd name="connsiteY2" fmla="*/ 1223675 h 2540287"/>
                  <a:gd name="connsiteX3" fmla="*/ 684454 w 1009752"/>
                  <a:gd name="connsiteY3" fmla="*/ 1781299 h 2540287"/>
                  <a:gd name="connsiteX4" fmla="*/ 173335 w 1009752"/>
                  <a:gd name="connsiteY4" fmla="*/ 2199517 h 2540287"/>
                  <a:gd name="connsiteX5" fmla="*/ 591524 w 1009752"/>
                  <a:gd name="connsiteY5" fmla="*/ 2540287 h 2540287"/>
                  <a:gd name="connsiteX0" fmla="*/ 31294 w 783542"/>
                  <a:gd name="connsiteY0" fmla="*/ 0 h 2540287"/>
                  <a:gd name="connsiteX1" fmla="*/ 783470 w 783542"/>
                  <a:gd name="connsiteY1" fmla="*/ 774478 h 2540287"/>
                  <a:gd name="connsiteX2" fmla="*/ 317 w 783542"/>
                  <a:gd name="connsiteY2" fmla="*/ 1223675 h 2540287"/>
                  <a:gd name="connsiteX3" fmla="*/ 681809 w 783542"/>
                  <a:gd name="connsiteY3" fmla="*/ 1781299 h 2540287"/>
                  <a:gd name="connsiteX4" fmla="*/ 170690 w 783542"/>
                  <a:gd name="connsiteY4" fmla="*/ 2199517 h 2540287"/>
                  <a:gd name="connsiteX5" fmla="*/ 588879 w 783542"/>
                  <a:gd name="connsiteY5" fmla="*/ 2540287 h 25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42" h="2540287">
                    <a:moveTo>
                      <a:pt x="31294" y="0"/>
                    </a:moveTo>
                    <a:cubicBezTo>
                      <a:pt x="521762" y="285266"/>
                      <a:pt x="788633" y="570532"/>
                      <a:pt x="783470" y="774478"/>
                    </a:cubicBezTo>
                    <a:cubicBezTo>
                      <a:pt x="778307" y="978424"/>
                      <a:pt x="17261" y="1055872"/>
                      <a:pt x="317" y="1223675"/>
                    </a:cubicBezTo>
                    <a:cubicBezTo>
                      <a:pt x="-16627" y="1391479"/>
                      <a:pt x="653414" y="1618659"/>
                      <a:pt x="681809" y="1781299"/>
                    </a:cubicBezTo>
                    <a:cubicBezTo>
                      <a:pt x="710204" y="1943939"/>
                      <a:pt x="186178" y="2073019"/>
                      <a:pt x="170690" y="2199517"/>
                    </a:cubicBezTo>
                    <a:cubicBezTo>
                      <a:pt x="155202" y="2326015"/>
                      <a:pt x="372040" y="2433151"/>
                      <a:pt x="588879" y="2540287"/>
                    </a:cubicBezTo>
                  </a:path>
                </a:pathLst>
              </a:custGeom>
              <a:ln>
                <a:solidFill>
                  <a:srgbClr val="008000"/>
                </a:solidFill>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defTabSz="457059"/>
                <a:endParaRPr kumimoji="0" lang="en-US" dirty="0">
                  <a:solidFill>
                    <a:prstClr val="black"/>
                  </a:solidFill>
                  <a:latin typeface="Calibri"/>
                </a:endParaRPr>
              </a:p>
            </p:txBody>
          </p:sp>
          <p:sp>
            <p:nvSpPr>
              <p:cNvPr id="119" name="Rounded Rectangle 118"/>
              <p:cNvSpPr/>
              <p:nvPr/>
            </p:nvSpPr>
            <p:spPr>
              <a:xfrm>
                <a:off x="3998435" y="2055647"/>
                <a:ext cx="1342208" cy="1533465"/>
              </a:xfrm>
              <a:prstGeom prst="roundRect">
                <a:avLst/>
              </a:prstGeom>
              <a:noFill/>
              <a:ln>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059"/>
                <a:endParaRPr kumimoji="0" lang="en-US">
                  <a:solidFill>
                    <a:prstClr val="white"/>
                  </a:solidFill>
                  <a:latin typeface="Calibri"/>
                </a:endParaRPr>
              </a:p>
            </p:txBody>
          </p:sp>
        </p:grpSp>
      </p:grpSp>
      <p:sp>
        <p:nvSpPr>
          <p:cNvPr id="129" name="Rectangle 128"/>
          <p:cNvSpPr/>
          <p:nvPr/>
        </p:nvSpPr>
        <p:spPr>
          <a:xfrm>
            <a:off x="7139302" y="5815455"/>
            <a:ext cx="1850201" cy="461665"/>
          </a:xfrm>
          <a:prstGeom prst="rect">
            <a:avLst/>
          </a:prstGeom>
          <a:solidFill>
            <a:schemeClr val="bg1">
              <a:lumMod val="85000"/>
            </a:schemeClr>
          </a:solidFill>
          <a:ln>
            <a:prstDash val="dash"/>
          </a:ln>
        </p:spPr>
        <p:style>
          <a:lnRef idx="2">
            <a:schemeClr val="accent4">
              <a:shade val="50000"/>
            </a:schemeClr>
          </a:lnRef>
          <a:fillRef idx="1">
            <a:schemeClr val="accent4"/>
          </a:fillRef>
          <a:effectRef idx="0">
            <a:schemeClr val="accent4"/>
          </a:effectRef>
          <a:fontRef idx="minor">
            <a:schemeClr val="lt1"/>
          </a:fontRef>
        </p:style>
        <p:txBody>
          <a:bodyPr lIns="91410" tIns="45706" rIns="91410" bIns="45706" rtlCol="0" anchor="ctr">
            <a:spAutoFit/>
          </a:bodyPr>
          <a:lstStyle/>
          <a:p>
            <a:pPr algn="ctr" defTabSz="457059"/>
            <a:r>
              <a:rPr kumimoji="0" lang="en-US" sz="2400" dirty="0" err="1">
                <a:solidFill>
                  <a:prstClr val="black">
                    <a:lumMod val="75000"/>
                    <a:lumOff val="25000"/>
                  </a:prstClr>
                </a:solidFill>
                <a:latin typeface="Calibri"/>
              </a:rPr>
              <a:t>OpenMP</a:t>
            </a:r>
            <a:endParaRPr kumimoji="0" lang="en-US" sz="2400" dirty="0">
              <a:solidFill>
                <a:prstClr val="black">
                  <a:lumMod val="75000"/>
                  <a:lumOff val="25000"/>
                </a:prstClr>
              </a:solidFill>
              <a:latin typeface="Calibri"/>
            </a:endParaRPr>
          </a:p>
        </p:txBody>
      </p:sp>
      <p:sp>
        <p:nvSpPr>
          <p:cNvPr id="130" name="Rectangle 129"/>
          <p:cNvSpPr/>
          <p:nvPr/>
        </p:nvSpPr>
        <p:spPr>
          <a:xfrm>
            <a:off x="7139302" y="6331521"/>
            <a:ext cx="1850201" cy="461665"/>
          </a:xfrm>
          <a:prstGeom prst="rect">
            <a:avLst/>
          </a:prstGeom>
          <a:solidFill>
            <a:schemeClr val="bg1">
              <a:lumMod val="85000"/>
            </a:schemeClr>
          </a:solidFill>
          <a:ln>
            <a:prstDash val="dash"/>
          </a:ln>
        </p:spPr>
        <p:style>
          <a:lnRef idx="2">
            <a:schemeClr val="accent4">
              <a:shade val="50000"/>
            </a:schemeClr>
          </a:lnRef>
          <a:fillRef idx="1">
            <a:schemeClr val="accent4"/>
          </a:fillRef>
          <a:effectRef idx="0">
            <a:schemeClr val="accent4"/>
          </a:effectRef>
          <a:fontRef idx="minor">
            <a:schemeClr val="lt1"/>
          </a:fontRef>
        </p:style>
        <p:txBody>
          <a:bodyPr lIns="91410" tIns="45706" rIns="91410" bIns="45706" rtlCol="0" anchor="ctr">
            <a:spAutoFit/>
          </a:bodyPr>
          <a:lstStyle/>
          <a:p>
            <a:pPr algn="ctr" defTabSz="457059"/>
            <a:r>
              <a:rPr kumimoji="0" lang="en-US" sz="2400" dirty="0">
                <a:solidFill>
                  <a:prstClr val="black">
                    <a:lumMod val="75000"/>
                    <a:lumOff val="25000"/>
                  </a:prstClr>
                </a:solidFill>
                <a:latin typeface="Calibri"/>
              </a:rPr>
              <a:t>OpenCL</a:t>
            </a:r>
          </a:p>
        </p:txBody>
      </p:sp>
      <p:sp>
        <p:nvSpPr>
          <p:cNvPr id="3" name="TextBox 2"/>
          <p:cNvSpPr txBox="1"/>
          <p:nvPr/>
        </p:nvSpPr>
        <p:spPr>
          <a:xfrm>
            <a:off x="7068089" y="68814"/>
            <a:ext cx="1864287" cy="369332"/>
          </a:xfrm>
          <a:prstGeom prst="rect">
            <a:avLst/>
          </a:prstGeom>
          <a:noFill/>
        </p:spPr>
        <p:txBody>
          <a:bodyPr wrap="none" lIns="91410" tIns="45706" rIns="91410" bIns="45706" rtlCol="0">
            <a:spAutoFit/>
          </a:bodyPr>
          <a:lstStyle/>
          <a:p>
            <a:r>
              <a:rPr kumimoji="1" lang="en-US" altLang="ja-JP" dirty="0" smtClean="0"/>
              <a:t>[Maruyama et al.]</a:t>
            </a:r>
            <a:endParaRPr kumimoji="1" lang="ja-JP" altLang="en-US" dirty="0"/>
          </a:p>
        </p:txBody>
      </p:sp>
      <p:sp>
        <p:nvSpPr>
          <p:cNvPr id="5" name="Slide Number Placeholder 4"/>
          <p:cNvSpPr>
            <a:spLocks noGrp="1"/>
          </p:cNvSpPr>
          <p:nvPr>
            <p:ph type="sldNum" sz="quarter" idx="12"/>
          </p:nvPr>
        </p:nvSpPr>
        <p:spPr/>
        <p:txBody>
          <a:bodyPr/>
          <a:lstStyle/>
          <a:p>
            <a:fld id="{BE48A742-830E-1B4A-A68F-7784605FE0AC}" type="slidenum">
              <a:rPr kumimoji="1" lang="ja-JP" altLang="en-US" smtClean="0"/>
              <a:t>26</a:t>
            </a:fld>
            <a:endParaRPr kumimoji="1" lang="ja-JP" altLang="en-US"/>
          </a:p>
        </p:txBody>
      </p:sp>
    </p:spTree>
    <p:extLst>
      <p:ext uri="{BB962C8B-B14F-4D97-AF65-F5344CB8AC3E}">
        <p14:creationId xmlns:p14="http://schemas.microsoft.com/office/powerpoint/2010/main" val="4015718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5" grpId="0"/>
      <p:bldP spid="36" grpId="0" animBg="1"/>
      <p:bldP spid="37" grpId="0" animBg="1"/>
      <p:bldP spid="38" grpId="0" animBg="1"/>
      <p:bldP spid="39" grpId="0" animBg="1"/>
      <p:bldP spid="40" grpId="0" animBg="1"/>
      <p:bldP spid="41" grpId="0" animBg="1"/>
      <p:bldP spid="129" grpId="0" animBg="1"/>
      <p:bldP spid="1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Writing Stencils</a:t>
            </a:r>
            <a:endParaRPr kumimoji="1" lang="ja-JP" altLang="en-US" dirty="0"/>
          </a:p>
        </p:txBody>
      </p:sp>
      <p:sp>
        <p:nvSpPr>
          <p:cNvPr id="3" name="コンテンツ プレースホルダ 2"/>
          <p:cNvSpPr>
            <a:spLocks noGrp="1"/>
          </p:cNvSpPr>
          <p:nvPr>
            <p:ph idx="1"/>
          </p:nvPr>
        </p:nvSpPr>
        <p:spPr>
          <a:xfrm>
            <a:off x="457200" y="1022311"/>
            <a:ext cx="8229600" cy="1502487"/>
          </a:xfrm>
        </p:spPr>
        <p:txBody>
          <a:bodyPr>
            <a:normAutofit fontScale="85000" lnSpcReduction="20000"/>
          </a:bodyPr>
          <a:lstStyle/>
          <a:p>
            <a:r>
              <a:rPr lang="en-US" altLang="ja-JP" sz="3300" i="1" dirty="0"/>
              <a:t>Stencil Kernel</a:t>
            </a:r>
            <a:endParaRPr lang="en-US" altLang="ja-JP" sz="3300" dirty="0"/>
          </a:p>
          <a:p>
            <a:pPr lvl="1"/>
            <a:r>
              <a:rPr lang="en-US" altLang="ja-JP" dirty="0" smtClean="0"/>
              <a:t>C functions describing a single flow of scalar execution on one grid element</a:t>
            </a:r>
          </a:p>
          <a:p>
            <a:pPr lvl="1"/>
            <a:r>
              <a:rPr kumimoji="1" lang="en-US" altLang="ja-JP" dirty="0" smtClean="0"/>
              <a:t>Executed over specified </a:t>
            </a:r>
            <a:r>
              <a:rPr lang="en-US" altLang="ja-JP" dirty="0" smtClean="0"/>
              <a:t>rectangular domains</a:t>
            </a:r>
          </a:p>
          <a:p>
            <a:pPr lvl="1"/>
            <a:endParaRPr kumimoji="1" lang="en-US" altLang="ja-JP" i="1" dirty="0" smtClean="0"/>
          </a:p>
        </p:txBody>
      </p:sp>
      <p:sp>
        <p:nvSpPr>
          <p:cNvPr id="5" name="テキスト ボックス 3"/>
          <p:cNvSpPr txBox="1"/>
          <p:nvPr/>
        </p:nvSpPr>
        <p:spPr>
          <a:xfrm>
            <a:off x="-32693" y="3341076"/>
            <a:ext cx="9153167" cy="3416320"/>
          </a:xfrm>
          <a:prstGeom prst="rect">
            <a:avLst/>
          </a:prstGeom>
          <a:solidFill>
            <a:schemeClr val="bg1">
              <a:lumMod val="95000"/>
            </a:schemeClr>
          </a:solidFill>
          <a:ln w="19050" cmpd="sng">
            <a:solidFill>
              <a:srgbClr val="595959"/>
            </a:solidFill>
            <a:prstDash val="dash"/>
          </a:ln>
        </p:spPr>
        <p:txBody>
          <a:bodyPr wrap="none" lIns="91410" tIns="45706" rIns="91410" bIns="45706" rtlCol="0">
            <a:spAutoFit/>
          </a:bodyPr>
          <a:lstStyle/>
          <a:p>
            <a:pPr defTabSz="457059"/>
            <a:r>
              <a:rPr kumimoji="0" lang="en-US" altLang="ja-JP" sz="2400" dirty="0">
                <a:solidFill>
                  <a:prstClr val="black"/>
                </a:solidFill>
                <a:latin typeface="Consolas" pitchFamily="49" charset="0"/>
                <a:ea typeface="ＭＳ ゴシック" pitchFamily="49" charset="-128"/>
                <a:sym typeface="Monaco" charset="0"/>
              </a:rPr>
              <a:t>void diffusion(</a:t>
            </a:r>
            <a:r>
              <a:rPr kumimoji="0" lang="en-US" altLang="ja-JP" sz="2400" dirty="0" err="1">
                <a:solidFill>
                  <a:prstClr val="black"/>
                </a:solidFill>
                <a:latin typeface="Consolas" pitchFamily="49" charset="0"/>
                <a:ea typeface="ＭＳ ゴシック" pitchFamily="49" charset="-128"/>
                <a:sym typeface="Monaco" charset="0"/>
              </a:rPr>
              <a:t>const</a:t>
            </a:r>
            <a:r>
              <a:rPr kumimoji="0" lang="en-US" altLang="ja-JP" sz="2400" dirty="0">
                <a:solidFill>
                  <a:prstClr val="black"/>
                </a:solidFill>
                <a:latin typeface="Consolas" pitchFamily="49" charset="0"/>
                <a:ea typeface="ＭＳ ゴシック" pitchFamily="49" charset="-128"/>
                <a:sym typeface="Monaco" charset="0"/>
              </a:rPr>
              <a:t> </a:t>
            </a:r>
            <a:r>
              <a:rPr kumimoji="0" lang="en-US" altLang="ja-JP" sz="2400" dirty="0" err="1">
                <a:solidFill>
                  <a:prstClr val="black"/>
                </a:solidFill>
                <a:latin typeface="Consolas" pitchFamily="49" charset="0"/>
                <a:ea typeface="ＭＳ ゴシック" pitchFamily="49" charset="-128"/>
                <a:sym typeface="Monaco" charset="0"/>
              </a:rPr>
              <a:t>int</a:t>
            </a:r>
            <a:r>
              <a:rPr kumimoji="0" lang="en-US" altLang="ja-JP" sz="2400" dirty="0">
                <a:solidFill>
                  <a:prstClr val="black"/>
                </a:solidFill>
                <a:latin typeface="Consolas" pitchFamily="49" charset="0"/>
                <a:ea typeface="ＭＳ ゴシック" pitchFamily="49" charset="-128"/>
                <a:sym typeface="Monaco" charset="0"/>
              </a:rPr>
              <a:t> x, </a:t>
            </a:r>
            <a:r>
              <a:rPr kumimoji="0" lang="en-US" altLang="ja-JP" sz="2400" dirty="0" err="1">
                <a:solidFill>
                  <a:prstClr val="black"/>
                </a:solidFill>
                <a:latin typeface="Consolas" pitchFamily="49" charset="0"/>
                <a:ea typeface="ＭＳ ゴシック" pitchFamily="49" charset="-128"/>
                <a:sym typeface="Monaco" charset="0"/>
              </a:rPr>
              <a:t>const</a:t>
            </a:r>
            <a:r>
              <a:rPr kumimoji="0" lang="en-US" altLang="ja-JP" sz="2400" dirty="0">
                <a:solidFill>
                  <a:prstClr val="black"/>
                </a:solidFill>
                <a:latin typeface="Consolas" pitchFamily="49" charset="0"/>
                <a:ea typeface="ＭＳ ゴシック" pitchFamily="49" charset="-128"/>
                <a:sym typeface="Monaco" charset="0"/>
              </a:rPr>
              <a:t> </a:t>
            </a:r>
            <a:r>
              <a:rPr kumimoji="0" lang="en-US" altLang="ja-JP" sz="2400" dirty="0" err="1">
                <a:solidFill>
                  <a:prstClr val="black"/>
                </a:solidFill>
                <a:latin typeface="Consolas" pitchFamily="49" charset="0"/>
                <a:ea typeface="ＭＳ ゴシック" pitchFamily="49" charset="-128"/>
                <a:sym typeface="Monaco" charset="0"/>
              </a:rPr>
              <a:t>int</a:t>
            </a:r>
            <a:r>
              <a:rPr kumimoji="0" lang="en-US" altLang="ja-JP" sz="2400" dirty="0">
                <a:solidFill>
                  <a:prstClr val="black"/>
                </a:solidFill>
                <a:latin typeface="Consolas" pitchFamily="49" charset="0"/>
                <a:ea typeface="ＭＳ ゴシック" pitchFamily="49" charset="-128"/>
                <a:sym typeface="Monaco" charset="0"/>
              </a:rPr>
              <a:t> y, </a:t>
            </a:r>
            <a:r>
              <a:rPr kumimoji="0" lang="en-US" altLang="ja-JP" sz="2400" dirty="0" err="1">
                <a:solidFill>
                  <a:prstClr val="black"/>
                </a:solidFill>
                <a:latin typeface="Consolas" pitchFamily="49" charset="0"/>
                <a:ea typeface="ＭＳ ゴシック" pitchFamily="49" charset="-128"/>
                <a:sym typeface="Monaco" charset="0"/>
              </a:rPr>
              <a:t>const</a:t>
            </a:r>
            <a:r>
              <a:rPr kumimoji="0" lang="en-US" altLang="ja-JP" sz="2400" dirty="0">
                <a:solidFill>
                  <a:prstClr val="black"/>
                </a:solidFill>
                <a:latin typeface="Consolas" pitchFamily="49" charset="0"/>
                <a:ea typeface="ＭＳ ゴシック" pitchFamily="49" charset="-128"/>
                <a:sym typeface="Monaco" charset="0"/>
              </a:rPr>
              <a:t> </a:t>
            </a:r>
            <a:r>
              <a:rPr kumimoji="0" lang="en-US" altLang="ja-JP" sz="2400" dirty="0" err="1">
                <a:solidFill>
                  <a:prstClr val="black"/>
                </a:solidFill>
                <a:latin typeface="Consolas" pitchFamily="49" charset="0"/>
                <a:ea typeface="ＭＳ ゴシック" pitchFamily="49" charset="-128"/>
                <a:sym typeface="Monaco" charset="0"/>
              </a:rPr>
              <a:t>int</a:t>
            </a:r>
            <a:r>
              <a:rPr kumimoji="0" lang="en-US" altLang="ja-JP" sz="2400" dirty="0">
                <a:solidFill>
                  <a:prstClr val="black"/>
                </a:solidFill>
                <a:latin typeface="Consolas" pitchFamily="49" charset="0"/>
                <a:ea typeface="ＭＳ ゴシック" pitchFamily="49" charset="-128"/>
                <a:sym typeface="Monaco" charset="0"/>
              </a:rPr>
              <a:t> z,</a:t>
            </a:r>
            <a:br>
              <a:rPr kumimoji="0" lang="en-US" altLang="ja-JP" sz="2400" dirty="0">
                <a:solidFill>
                  <a:prstClr val="black"/>
                </a:solidFill>
                <a:latin typeface="Consolas" pitchFamily="49" charset="0"/>
                <a:ea typeface="ＭＳ ゴシック" pitchFamily="49" charset="-128"/>
                <a:sym typeface="Monaco" charset="0"/>
              </a:rPr>
            </a:br>
            <a:r>
              <a:rPr kumimoji="0" lang="en-US" altLang="ja-JP" sz="2400" dirty="0">
                <a:solidFill>
                  <a:prstClr val="black"/>
                </a:solidFill>
                <a:latin typeface="Consolas" pitchFamily="49" charset="0"/>
                <a:ea typeface="ＭＳ ゴシック" pitchFamily="49" charset="-128"/>
                <a:sym typeface="Monaco" charset="0"/>
              </a:rPr>
              <a:t>               </a:t>
            </a:r>
            <a:r>
              <a:rPr kumimoji="0" lang="en-US" altLang="ja-JP" sz="2400" b="1" dirty="0">
                <a:solidFill>
                  <a:prstClr val="black"/>
                </a:solidFill>
                <a:latin typeface="Consolas" pitchFamily="49" charset="0"/>
                <a:ea typeface="ＭＳ ゴシック" pitchFamily="49" charset="-128"/>
                <a:sym typeface="Monaco" charset="0"/>
              </a:rPr>
              <a:t>PSGrid3DFloat</a:t>
            </a:r>
            <a:r>
              <a:rPr kumimoji="0" lang="en-US" altLang="ja-JP" sz="2400" dirty="0">
                <a:solidFill>
                  <a:prstClr val="black"/>
                </a:solidFill>
                <a:latin typeface="Consolas" pitchFamily="49" charset="0"/>
                <a:ea typeface="ＭＳ ゴシック" pitchFamily="49" charset="-128"/>
                <a:sym typeface="Monaco" charset="0"/>
              </a:rPr>
              <a:t> g1, </a:t>
            </a:r>
            <a:r>
              <a:rPr kumimoji="0" lang="en-US" altLang="ja-JP" sz="2400" b="1" dirty="0">
                <a:solidFill>
                  <a:prstClr val="black"/>
                </a:solidFill>
                <a:latin typeface="Consolas" pitchFamily="49" charset="0"/>
                <a:ea typeface="ＭＳ ゴシック" pitchFamily="49" charset="-128"/>
                <a:sym typeface="Monaco" charset="0"/>
              </a:rPr>
              <a:t>PSGrid3DFloat</a:t>
            </a:r>
            <a:r>
              <a:rPr kumimoji="0" lang="en-US" altLang="ja-JP" sz="2400" dirty="0">
                <a:solidFill>
                  <a:prstClr val="black"/>
                </a:solidFill>
                <a:latin typeface="Consolas" pitchFamily="49" charset="0"/>
                <a:ea typeface="ＭＳ ゴシック" pitchFamily="49" charset="-128"/>
                <a:sym typeface="Monaco" charset="0"/>
              </a:rPr>
              <a:t> g2,</a:t>
            </a:r>
            <a:br>
              <a:rPr kumimoji="0" lang="en-US" altLang="ja-JP" sz="2400" dirty="0">
                <a:solidFill>
                  <a:prstClr val="black"/>
                </a:solidFill>
                <a:latin typeface="Consolas" pitchFamily="49" charset="0"/>
                <a:ea typeface="ＭＳ ゴシック" pitchFamily="49" charset="-128"/>
                <a:sym typeface="Monaco" charset="0"/>
              </a:rPr>
            </a:br>
            <a:r>
              <a:rPr kumimoji="0" lang="en-US" altLang="ja-JP" sz="2400" dirty="0">
                <a:solidFill>
                  <a:prstClr val="black"/>
                </a:solidFill>
                <a:latin typeface="Consolas" pitchFamily="49" charset="0"/>
                <a:ea typeface="ＭＳ ゴシック" pitchFamily="49" charset="-128"/>
                <a:sym typeface="Monaco" charset="0"/>
              </a:rPr>
              <a:t>               float t) {</a:t>
            </a:r>
          </a:p>
          <a:p>
            <a:pPr defTabSz="457059"/>
            <a:r>
              <a:rPr kumimoji="0" lang="en-US" altLang="ja-JP" sz="2400" dirty="0">
                <a:solidFill>
                  <a:prstClr val="black"/>
                </a:solidFill>
                <a:latin typeface="Consolas" pitchFamily="49" charset="0"/>
                <a:ea typeface="ＭＳ ゴシック" pitchFamily="49" charset="-128"/>
                <a:sym typeface="Monaco" charset="0"/>
              </a:rPr>
              <a:t>  float v = </a:t>
            </a:r>
            <a:r>
              <a:rPr kumimoji="0" lang="en-US" altLang="ja-JP" sz="2400" b="1" dirty="0" err="1">
                <a:solidFill>
                  <a:prstClr val="black"/>
                </a:solidFill>
                <a:latin typeface="Consolas" pitchFamily="49" charset="0"/>
                <a:ea typeface="ＭＳ ゴシック" pitchFamily="49" charset="-128"/>
                <a:sym typeface="Monaco" charset="0"/>
              </a:rPr>
              <a:t>PSGridGet</a:t>
            </a:r>
            <a:r>
              <a:rPr kumimoji="0" lang="en-US" altLang="ja-JP" sz="2400" dirty="0">
                <a:solidFill>
                  <a:prstClr val="black"/>
                </a:solidFill>
                <a:latin typeface="Consolas" pitchFamily="49" charset="0"/>
                <a:ea typeface="ＭＳ ゴシック" pitchFamily="49" charset="-128"/>
                <a:sym typeface="Monaco" charset="0"/>
              </a:rPr>
              <a:t>(g1,x,y,z)</a:t>
            </a:r>
          </a:p>
          <a:p>
            <a:pPr defTabSz="457059"/>
            <a:r>
              <a:rPr kumimoji="0" lang="en-US" altLang="ja-JP" sz="2400" dirty="0">
                <a:solidFill>
                  <a:prstClr val="black"/>
                </a:solidFill>
                <a:latin typeface="Consolas" pitchFamily="49" charset="0"/>
                <a:ea typeface="ＭＳ ゴシック" pitchFamily="49" charset="-128"/>
                <a:sym typeface="Monaco" charset="0"/>
              </a:rPr>
              <a:t>    +</a:t>
            </a:r>
            <a:r>
              <a:rPr kumimoji="0" lang="en-US" altLang="ja-JP" sz="2400" b="1" dirty="0" err="1">
                <a:solidFill>
                  <a:prstClr val="black"/>
                </a:solidFill>
                <a:latin typeface="Consolas" pitchFamily="49" charset="0"/>
                <a:ea typeface="ＭＳ ゴシック" pitchFamily="49" charset="-128"/>
                <a:sym typeface="Monaco" charset="0"/>
              </a:rPr>
              <a:t>PSGridGet</a:t>
            </a:r>
            <a:r>
              <a:rPr kumimoji="0" lang="en-US" altLang="ja-JP" sz="2400" dirty="0">
                <a:solidFill>
                  <a:prstClr val="black"/>
                </a:solidFill>
                <a:latin typeface="Consolas" pitchFamily="49" charset="0"/>
                <a:ea typeface="ＭＳ ゴシック" pitchFamily="49" charset="-128"/>
                <a:sym typeface="Monaco" charset="0"/>
              </a:rPr>
              <a:t>(g1,x-1,y,z)+</a:t>
            </a:r>
            <a:r>
              <a:rPr kumimoji="0" lang="en-US" altLang="ja-JP" sz="2400" b="1" dirty="0" err="1">
                <a:solidFill>
                  <a:prstClr val="black"/>
                </a:solidFill>
                <a:latin typeface="Consolas" pitchFamily="49" charset="0"/>
                <a:ea typeface="ＭＳ ゴシック" pitchFamily="49" charset="-128"/>
                <a:sym typeface="Monaco" charset="0"/>
              </a:rPr>
              <a:t>PSGridGet</a:t>
            </a:r>
            <a:r>
              <a:rPr kumimoji="0" lang="en-US" altLang="ja-JP" sz="2400" dirty="0">
                <a:solidFill>
                  <a:prstClr val="black"/>
                </a:solidFill>
                <a:latin typeface="Consolas" pitchFamily="49" charset="0"/>
                <a:ea typeface="ＭＳ ゴシック" pitchFamily="49" charset="-128"/>
                <a:sym typeface="Monaco" charset="0"/>
              </a:rPr>
              <a:t>(g1,x+1,y,z)</a:t>
            </a:r>
          </a:p>
          <a:p>
            <a:pPr defTabSz="457059"/>
            <a:r>
              <a:rPr kumimoji="0" lang="en-US" altLang="ja-JP" sz="2400" dirty="0">
                <a:solidFill>
                  <a:prstClr val="black"/>
                </a:solidFill>
                <a:latin typeface="Consolas" pitchFamily="49" charset="0"/>
                <a:ea typeface="ＭＳ ゴシック" pitchFamily="49" charset="-128"/>
                <a:sym typeface="Monaco" charset="0"/>
              </a:rPr>
              <a:t>    +</a:t>
            </a:r>
            <a:r>
              <a:rPr kumimoji="0" lang="en-US" altLang="ja-JP" sz="2400" b="1" dirty="0" err="1">
                <a:solidFill>
                  <a:prstClr val="black"/>
                </a:solidFill>
                <a:latin typeface="Consolas" pitchFamily="49" charset="0"/>
                <a:ea typeface="ＭＳ ゴシック" pitchFamily="49" charset="-128"/>
                <a:sym typeface="Monaco" charset="0"/>
              </a:rPr>
              <a:t>PSGridGet</a:t>
            </a:r>
            <a:r>
              <a:rPr kumimoji="0" lang="en-US" altLang="ja-JP" sz="2400" dirty="0">
                <a:solidFill>
                  <a:prstClr val="black"/>
                </a:solidFill>
                <a:latin typeface="Consolas" pitchFamily="49" charset="0"/>
                <a:ea typeface="ＭＳ ゴシック" pitchFamily="49" charset="-128"/>
                <a:sym typeface="Monaco" charset="0"/>
              </a:rPr>
              <a:t>(g1,x,y-1,z)+</a:t>
            </a:r>
            <a:r>
              <a:rPr kumimoji="0" lang="en-US" altLang="ja-JP" sz="2400" b="1" dirty="0" err="1">
                <a:solidFill>
                  <a:prstClr val="black"/>
                </a:solidFill>
                <a:latin typeface="Consolas" pitchFamily="49" charset="0"/>
                <a:ea typeface="ＭＳ ゴシック" pitchFamily="49" charset="-128"/>
                <a:sym typeface="Monaco" charset="0"/>
              </a:rPr>
              <a:t>PSGridGet</a:t>
            </a:r>
            <a:r>
              <a:rPr kumimoji="0" lang="en-US" altLang="ja-JP" sz="2400" dirty="0">
                <a:solidFill>
                  <a:prstClr val="black"/>
                </a:solidFill>
                <a:latin typeface="Consolas" pitchFamily="49" charset="0"/>
                <a:ea typeface="ＭＳ ゴシック" pitchFamily="49" charset="-128"/>
                <a:sym typeface="Monaco" charset="0"/>
              </a:rPr>
              <a:t>(g1,x,y+1,z)</a:t>
            </a:r>
          </a:p>
          <a:p>
            <a:pPr defTabSz="457059"/>
            <a:r>
              <a:rPr kumimoji="0" lang="en-US" altLang="ja-JP" sz="2400" dirty="0">
                <a:solidFill>
                  <a:prstClr val="black"/>
                </a:solidFill>
                <a:latin typeface="Consolas" pitchFamily="49" charset="0"/>
                <a:ea typeface="ＭＳ ゴシック" pitchFamily="49" charset="-128"/>
                <a:sym typeface="Monaco" charset="0"/>
              </a:rPr>
              <a:t>    +</a:t>
            </a:r>
            <a:r>
              <a:rPr kumimoji="0" lang="en-US" altLang="ja-JP" sz="2400" b="1" dirty="0" err="1">
                <a:solidFill>
                  <a:prstClr val="black"/>
                </a:solidFill>
                <a:latin typeface="Consolas" pitchFamily="49" charset="0"/>
                <a:ea typeface="ＭＳ ゴシック" pitchFamily="49" charset="-128"/>
                <a:sym typeface="Monaco" charset="0"/>
              </a:rPr>
              <a:t>PSGridGet</a:t>
            </a:r>
            <a:r>
              <a:rPr kumimoji="0" lang="en-US" altLang="ja-JP" sz="2400" dirty="0">
                <a:solidFill>
                  <a:prstClr val="black"/>
                </a:solidFill>
                <a:latin typeface="Consolas" pitchFamily="49" charset="0"/>
                <a:ea typeface="ＭＳ ゴシック" pitchFamily="49" charset="-128"/>
                <a:sym typeface="Monaco" charset="0"/>
              </a:rPr>
              <a:t>(g1,x,y,z-1)+</a:t>
            </a:r>
            <a:r>
              <a:rPr kumimoji="0" lang="en-US" altLang="ja-JP" sz="2400" b="1" dirty="0" err="1">
                <a:solidFill>
                  <a:prstClr val="black"/>
                </a:solidFill>
                <a:latin typeface="Consolas" pitchFamily="49" charset="0"/>
                <a:ea typeface="ＭＳ ゴシック" pitchFamily="49" charset="-128"/>
                <a:sym typeface="Monaco" charset="0"/>
              </a:rPr>
              <a:t>PSGridGet</a:t>
            </a:r>
            <a:r>
              <a:rPr kumimoji="0" lang="en-US" altLang="ja-JP" sz="2400" dirty="0">
                <a:solidFill>
                  <a:prstClr val="black"/>
                </a:solidFill>
                <a:latin typeface="Consolas" pitchFamily="49" charset="0"/>
                <a:ea typeface="ＭＳ ゴシック" pitchFamily="49" charset="-128"/>
                <a:sym typeface="Monaco" charset="0"/>
              </a:rPr>
              <a:t>(g1,x,y,z+1);</a:t>
            </a:r>
          </a:p>
          <a:p>
            <a:pPr defTabSz="457059"/>
            <a:r>
              <a:rPr kumimoji="0" lang="en-US" altLang="ja-JP" sz="2400" dirty="0">
                <a:solidFill>
                  <a:prstClr val="black"/>
                </a:solidFill>
                <a:latin typeface="Consolas" pitchFamily="49" charset="0"/>
                <a:ea typeface="ＭＳ ゴシック" pitchFamily="49" charset="-128"/>
                <a:sym typeface="Monaco" charset="0"/>
              </a:rPr>
              <a:t>  </a:t>
            </a:r>
            <a:r>
              <a:rPr kumimoji="0" lang="en-US" altLang="ja-JP" sz="2400" b="1" dirty="0" err="1">
                <a:solidFill>
                  <a:prstClr val="black"/>
                </a:solidFill>
                <a:latin typeface="Consolas" pitchFamily="49" charset="0"/>
                <a:ea typeface="ＭＳ ゴシック" pitchFamily="49" charset="-128"/>
                <a:sym typeface="Monaco" charset="0"/>
              </a:rPr>
              <a:t>PSGridEmit</a:t>
            </a:r>
            <a:r>
              <a:rPr kumimoji="0" lang="en-US" altLang="ja-JP" sz="2400" dirty="0">
                <a:solidFill>
                  <a:prstClr val="black"/>
                </a:solidFill>
                <a:latin typeface="Consolas" pitchFamily="49" charset="0"/>
                <a:ea typeface="ＭＳ ゴシック" pitchFamily="49" charset="-128"/>
                <a:sym typeface="Monaco" charset="0"/>
              </a:rPr>
              <a:t>(g2,v/7.0*t);</a:t>
            </a:r>
          </a:p>
          <a:p>
            <a:pPr defTabSz="457059"/>
            <a:r>
              <a:rPr kumimoji="0" lang="en-US" altLang="ja-JP" sz="2400" dirty="0">
                <a:solidFill>
                  <a:prstClr val="black"/>
                </a:solidFill>
                <a:latin typeface="Consolas" pitchFamily="49" charset="0"/>
                <a:ea typeface="ＭＳ ゴシック" pitchFamily="49" charset="-128"/>
                <a:sym typeface="Monaco" charset="0"/>
              </a:rPr>
              <a:t>}</a:t>
            </a:r>
          </a:p>
        </p:txBody>
      </p:sp>
      <p:cxnSp>
        <p:nvCxnSpPr>
          <p:cNvPr id="6" name="直線矢印コネクタ 5"/>
          <p:cNvCxnSpPr/>
          <p:nvPr/>
        </p:nvCxnSpPr>
        <p:spPr>
          <a:xfrm flipH="1">
            <a:off x="3490271" y="2923573"/>
            <a:ext cx="218428"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3708699" y="2698826"/>
            <a:ext cx="4968552" cy="695575"/>
          </a:xfrm>
          <a:prstGeom prst="rect">
            <a:avLst/>
          </a:prstGeom>
          <a:noFill/>
        </p:spPr>
        <p:txBody>
          <a:bodyPr wrap="square" lIns="91410" tIns="45706" rIns="91410" bIns="45706" rtlCol="0">
            <a:spAutoFit/>
          </a:bodyPr>
          <a:lstStyle/>
          <a:p>
            <a:pPr defTabSz="457059">
              <a:lnSpc>
                <a:spcPct val="80000"/>
              </a:lnSpc>
            </a:pPr>
            <a:r>
              <a:rPr lang="en-US" altLang="ja-JP" sz="2400" b="1" dirty="0">
                <a:solidFill>
                  <a:srgbClr val="C0504D"/>
                </a:solidFill>
                <a:latin typeface="Calibri"/>
                <a:ea typeface="ＭＳ Ｐゴシック"/>
              </a:rPr>
              <a:t>3-D stencils must have 3 </a:t>
            </a:r>
            <a:r>
              <a:rPr lang="en-US" altLang="ja-JP" sz="2400" b="1" dirty="0" err="1">
                <a:solidFill>
                  <a:srgbClr val="C0504D"/>
                </a:solidFill>
                <a:latin typeface="Calibri"/>
                <a:ea typeface="ＭＳ Ｐゴシック"/>
              </a:rPr>
              <a:t>const</a:t>
            </a:r>
            <a:r>
              <a:rPr lang="en-US" altLang="ja-JP" sz="2400" b="1" dirty="0">
                <a:solidFill>
                  <a:srgbClr val="C0504D"/>
                </a:solidFill>
                <a:latin typeface="Calibri"/>
                <a:ea typeface="ＭＳ Ｐゴシック"/>
              </a:rPr>
              <a:t> integer parameters first</a:t>
            </a:r>
            <a:endParaRPr lang="ja-JP" altLang="en-US" sz="2400" b="1" dirty="0">
              <a:solidFill>
                <a:srgbClr val="C0504D"/>
              </a:solidFill>
              <a:latin typeface="Calibri"/>
              <a:ea typeface="ＭＳ Ｐゴシック"/>
            </a:endParaRPr>
          </a:p>
        </p:txBody>
      </p:sp>
      <p:cxnSp>
        <p:nvCxnSpPr>
          <p:cNvPr id="10" name="直線矢印コネクタ 12"/>
          <p:cNvCxnSpPr/>
          <p:nvPr/>
        </p:nvCxnSpPr>
        <p:spPr>
          <a:xfrm rot="16200000" flipV="1">
            <a:off x="1065922" y="6391666"/>
            <a:ext cx="432048"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テキスト ボックス 13"/>
          <p:cNvSpPr txBox="1"/>
          <p:nvPr/>
        </p:nvSpPr>
        <p:spPr>
          <a:xfrm>
            <a:off x="1587828" y="6374427"/>
            <a:ext cx="3201117" cy="461665"/>
          </a:xfrm>
          <a:prstGeom prst="rect">
            <a:avLst/>
          </a:prstGeom>
          <a:noFill/>
        </p:spPr>
        <p:txBody>
          <a:bodyPr wrap="none" lIns="91410" tIns="45706" rIns="91410" bIns="45706" rtlCol="0">
            <a:spAutoFit/>
          </a:bodyPr>
          <a:lstStyle/>
          <a:p>
            <a:pPr defTabSz="457059"/>
            <a:r>
              <a:rPr kumimoji="0" lang="en-US" altLang="ja-JP" sz="2400" b="1" dirty="0">
                <a:solidFill>
                  <a:srgbClr val="C0504D"/>
                </a:solidFill>
                <a:latin typeface="Calibri"/>
                <a:ea typeface="ＭＳ Ｐゴシック"/>
              </a:rPr>
              <a:t>Issues a write to grid g2</a:t>
            </a:r>
            <a:endParaRPr lang="ja-JP" altLang="en-US" sz="2400" b="1" dirty="0">
              <a:solidFill>
                <a:srgbClr val="C0504D"/>
              </a:solidFill>
              <a:latin typeface="Calibri"/>
              <a:ea typeface="ＭＳ Ｐゴシック"/>
            </a:endParaRPr>
          </a:p>
        </p:txBody>
      </p:sp>
      <p:sp>
        <p:nvSpPr>
          <p:cNvPr id="14" name="テキスト ボックス 13"/>
          <p:cNvSpPr txBox="1"/>
          <p:nvPr/>
        </p:nvSpPr>
        <p:spPr>
          <a:xfrm>
            <a:off x="5754999" y="6317011"/>
            <a:ext cx="3249608" cy="461665"/>
          </a:xfrm>
          <a:prstGeom prst="rect">
            <a:avLst/>
          </a:prstGeom>
          <a:noFill/>
        </p:spPr>
        <p:txBody>
          <a:bodyPr wrap="none" lIns="91410" tIns="45706" rIns="91410" bIns="45706" rtlCol="0">
            <a:spAutoFit/>
          </a:bodyPr>
          <a:lstStyle/>
          <a:p>
            <a:pPr defTabSz="457059"/>
            <a:r>
              <a:rPr kumimoji="0" lang="en-US" altLang="ja-JP" sz="2400" b="1" dirty="0">
                <a:solidFill>
                  <a:srgbClr val="C0504D"/>
                </a:solidFill>
                <a:latin typeface="Calibri"/>
                <a:ea typeface="ＭＳ Ｐゴシック"/>
              </a:rPr>
              <a:t>Offset must be constant</a:t>
            </a:r>
            <a:endParaRPr lang="ja-JP" altLang="en-US" sz="2400" b="1" dirty="0">
              <a:solidFill>
                <a:srgbClr val="C0504D"/>
              </a:solidFill>
              <a:latin typeface="Calibri"/>
              <a:ea typeface="ＭＳ Ｐゴシック"/>
            </a:endParaRPr>
          </a:p>
        </p:txBody>
      </p:sp>
      <p:cxnSp>
        <p:nvCxnSpPr>
          <p:cNvPr id="15" name="直線矢印コネクタ 12"/>
          <p:cNvCxnSpPr/>
          <p:nvPr/>
        </p:nvCxnSpPr>
        <p:spPr>
          <a:xfrm flipV="1">
            <a:off x="7050813" y="6076016"/>
            <a:ext cx="135833" cy="43204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27</a:t>
            </a:fld>
            <a:endParaRPr lang="en-US">
              <a:solidFill>
                <a:prstClr val="black">
                  <a:tint val="75000"/>
                </a:prstClr>
              </a:solidFill>
              <a:latin typeface="Calibri"/>
            </a:endParaRPr>
          </a:p>
        </p:txBody>
      </p:sp>
    </p:spTree>
    <p:extLst>
      <p:ext uri="{BB962C8B-B14F-4D97-AF65-F5344CB8AC3E}">
        <p14:creationId xmlns:p14="http://schemas.microsoft.com/office/powerpoint/2010/main" val="2071190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normAutofit fontScale="92500" lnSpcReduction="20000"/>
          </a:bodyPr>
          <a:lstStyle/>
          <a:p>
            <a:r>
              <a:rPr lang="en-US" altLang="ja-JP" dirty="0" smtClean="0"/>
              <a:t>DSL source-to-source translators + architecture-specific runtimes</a:t>
            </a:r>
          </a:p>
          <a:p>
            <a:pPr lvl="1"/>
            <a:r>
              <a:rPr lang="en-US" altLang="ja-JP" dirty="0" smtClean="0"/>
              <a:t>Sequential CPU, MPI, single GPU with CUDA, multi-GPU with MPI+CUDA</a:t>
            </a:r>
          </a:p>
          <a:p>
            <a:r>
              <a:rPr lang="en-US" altLang="ja-JP" dirty="0" smtClean="0"/>
              <a:t>DSL translator</a:t>
            </a:r>
          </a:p>
          <a:p>
            <a:pPr lvl="1"/>
            <a:r>
              <a:rPr lang="en-US" altLang="ja-JP" dirty="0" smtClean="0"/>
              <a:t>Translate </a:t>
            </a:r>
            <a:r>
              <a:rPr lang="en-US" altLang="ja-JP" dirty="0" err="1" smtClean="0"/>
              <a:t>intrinsincs</a:t>
            </a:r>
            <a:r>
              <a:rPr lang="en-US" altLang="ja-JP" dirty="0" smtClean="0"/>
              <a:t> calls to RT API calls</a:t>
            </a:r>
          </a:p>
          <a:p>
            <a:pPr lvl="1"/>
            <a:r>
              <a:rPr lang="en-US" altLang="ja-JP" dirty="0" smtClean="0"/>
              <a:t>Generate GPU kernels with boundary exchanges based on static analysis</a:t>
            </a:r>
          </a:p>
          <a:p>
            <a:pPr lvl="1"/>
            <a:r>
              <a:rPr lang="en-US" altLang="ja-JP" dirty="0" smtClean="0"/>
              <a:t>Using the ROSE compiler framework (LLNL)</a:t>
            </a:r>
          </a:p>
          <a:p>
            <a:r>
              <a:rPr lang="en-US" altLang="ja-JP" dirty="0" smtClean="0"/>
              <a:t>Runtime</a:t>
            </a:r>
          </a:p>
          <a:p>
            <a:pPr lvl="1"/>
            <a:r>
              <a:rPr lang="en-US" altLang="ja-JP" dirty="0" smtClean="0"/>
              <a:t>Provides a shared memory-like interface for multidimensional grids over distributed CPU/GPU memory</a:t>
            </a:r>
          </a:p>
        </p:txBody>
      </p:sp>
      <p:sp>
        <p:nvSpPr>
          <p:cNvPr id="4" name="Slide Number Placeholder 3"/>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spTree>
    <p:extLst>
      <p:ext uri="{BB962C8B-B14F-4D97-AF65-F5344CB8AC3E}">
        <p14:creationId xmlns:p14="http://schemas.microsoft.com/office/powerpoint/2010/main" val="27113573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39"/>
            <a:ext cx="8229600" cy="823447"/>
          </a:xfrm>
        </p:spPr>
        <p:txBody>
          <a:bodyPr>
            <a:normAutofit fontScale="90000"/>
          </a:bodyPr>
          <a:lstStyle/>
          <a:p>
            <a:r>
              <a:rPr lang="en-US" dirty="0" smtClean="0"/>
              <a:t>Example: 7-point Stencil GPU Code</a:t>
            </a:r>
            <a:endParaRPr lang="en-US" dirty="0"/>
          </a:p>
        </p:txBody>
      </p:sp>
      <p:sp>
        <p:nvSpPr>
          <p:cNvPr id="4" name="TextBox 3"/>
          <p:cNvSpPr txBox="1"/>
          <p:nvPr/>
        </p:nvSpPr>
        <p:spPr>
          <a:xfrm>
            <a:off x="0" y="561089"/>
            <a:ext cx="10037198" cy="6740308"/>
          </a:xfrm>
          <a:prstGeom prst="rect">
            <a:avLst/>
          </a:prstGeom>
          <a:noFill/>
        </p:spPr>
        <p:txBody>
          <a:bodyPr wrap="none" lIns="91410" tIns="45706" rIns="91410" bIns="45706" rtlCol="0">
            <a:spAutoFit/>
          </a:bodyPr>
          <a:lstStyle/>
          <a:p>
            <a:pPr defTabSz="457059"/>
            <a:endParaRPr kumimoji="0" lang="en-US" dirty="0">
              <a:solidFill>
                <a:prstClr val="black"/>
              </a:solidFill>
              <a:latin typeface="Calibri"/>
            </a:endParaRPr>
          </a:p>
          <a:p>
            <a:pPr defTabSz="457059"/>
            <a:r>
              <a:rPr kumimoji="0" lang="en-US" dirty="0">
                <a:solidFill>
                  <a:prstClr val="black"/>
                </a:solidFill>
                <a:latin typeface="Calibri"/>
              </a:rPr>
              <a:t>__device__ void kernel(</a:t>
            </a:r>
            <a:r>
              <a:rPr kumimoji="0" lang="en-US" dirty="0" err="1">
                <a:solidFill>
                  <a:prstClr val="black"/>
                </a:solidFill>
                <a:latin typeface="Calibri"/>
              </a:rPr>
              <a:t>const</a:t>
            </a:r>
            <a:r>
              <a:rPr kumimoji="0" lang="en-US" dirty="0">
                <a:solidFill>
                  <a:prstClr val="black"/>
                </a:solidFill>
                <a:latin typeface="Calibri"/>
              </a:rPr>
              <a:t> </a:t>
            </a:r>
            <a:r>
              <a:rPr kumimoji="0" lang="en-US" dirty="0" err="1">
                <a:solidFill>
                  <a:prstClr val="black"/>
                </a:solidFill>
                <a:latin typeface="Calibri"/>
              </a:rPr>
              <a:t>int</a:t>
            </a:r>
            <a:r>
              <a:rPr kumimoji="0" lang="en-US" dirty="0">
                <a:solidFill>
                  <a:prstClr val="black"/>
                </a:solidFill>
                <a:latin typeface="Calibri"/>
              </a:rPr>
              <a:t> </a:t>
            </a:r>
            <a:r>
              <a:rPr kumimoji="0" lang="en-US" dirty="0" err="1">
                <a:solidFill>
                  <a:prstClr val="black"/>
                </a:solidFill>
                <a:latin typeface="Calibri"/>
              </a:rPr>
              <a:t>x,const</a:t>
            </a:r>
            <a:r>
              <a:rPr kumimoji="0" lang="en-US" dirty="0">
                <a:solidFill>
                  <a:prstClr val="black"/>
                </a:solidFill>
                <a:latin typeface="Calibri"/>
              </a:rPr>
              <a:t> </a:t>
            </a:r>
            <a:r>
              <a:rPr kumimoji="0" lang="en-US" dirty="0" err="1">
                <a:solidFill>
                  <a:prstClr val="black"/>
                </a:solidFill>
                <a:latin typeface="Calibri"/>
              </a:rPr>
              <a:t>int</a:t>
            </a:r>
            <a:r>
              <a:rPr kumimoji="0" lang="en-US" dirty="0">
                <a:solidFill>
                  <a:prstClr val="black"/>
                </a:solidFill>
                <a:latin typeface="Calibri"/>
              </a:rPr>
              <a:t> </a:t>
            </a:r>
            <a:r>
              <a:rPr kumimoji="0" lang="en-US" dirty="0" err="1">
                <a:solidFill>
                  <a:prstClr val="black"/>
                </a:solidFill>
                <a:latin typeface="Calibri"/>
              </a:rPr>
              <a:t>y,const</a:t>
            </a:r>
            <a:r>
              <a:rPr kumimoji="0" lang="en-US" dirty="0">
                <a:solidFill>
                  <a:prstClr val="black"/>
                </a:solidFill>
                <a:latin typeface="Calibri"/>
              </a:rPr>
              <a:t> </a:t>
            </a:r>
            <a:r>
              <a:rPr kumimoji="0" lang="en-US" dirty="0" err="1">
                <a:solidFill>
                  <a:prstClr val="black"/>
                </a:solidFill>
                <a:latin typeface="Calibri"/>
              </a:rPr>
              <a:t>int</a:t>
            </a:r>
            <a:r>
              <a:rPr kumimoji="0" lang="en-US" dirty="0">
                <a:solidFill>
                  <a:prstClr val="black"/>
                </a:solidFill>
                <a:latin typeface="Calibri"/>
              </a:rPr>
              <a:t> z,__PSGrid3DFloatDev *g</a:t>
            </a:r>
            <a:r>
              <a:rPr kumimoji="0" lang="en-US" dirty="0" smtClean="0">
                <a:solidFill>
                  <a:prstClr val="black"/>
                </a:solidFill>
                <a:latin typeface="Calibri"/>
              </a:rPr>
              <a:t>,</a:t>
            </a:r>
          </a:p>
          <a:p>
            <a:pPr defTabSz="457059"/>
            <a:r>
              <a:rPr kumimoji="0" lang="en-US" dirty="0">
                <a:solidFill>
                  <a:prstClr val="black"/>
                </a:solidFill>
                <a:latin typeface="Calibri"/>
              </a:rPr>
              <a:t> </a:t>
            </a:r>
            <a:r>
              <a:rPr kumimoji="0" lang="en-US" dirty="0" smtClean="0">
                <a:solidFill>
                  <a:prstClr val="black"/>
                </a:solidFill>
                <a:latin typeface="Calibri"/>
              </a:rPr>
              <a:t>                                         __PSGrid3DFloatDev </a:t>
            </a:r>
            <a:r>
              <a:rPr kumimoji="0" lang="en-US" dirty="0">
                <a:solidFill>
                  <a:prstClr val="black"/>
                </a:solidFill>
                <a:latin typeface="Calibri"/>
              </a:rPr>
              <a:t>*g2)</a:t>
            </a:r>
          </a:p>
          <a:p>
            <a:pPr defTabSz="457059"/>
            <a:r>
              <a:rPr kumimoji="0" lang="en-US" dirty="0">
                <a:solidFill>
                  <a:prstClr val="black"/>
                </a:solidFill>
                <a:latin typeface="Calibri"/>
              </a:rPr>
              <a:t>{</a:t>
            </a:r>
          </a:p>
          <a:p>
            <a:pPr defTabSz="457059"/>
            <a:r>
              <a:rPr kumimoji="0" lang="en-US" dirty="0">
                <a:solidFill>
                  <a:prstClr val="black"/>
                </a:solidFill>
                <a:latin typeface="Calibri"/>
              </a:rPr>
              <a:t>  float v = (((((( *__PSGridGetAddrNoHaloFloat3D(</a:t>
            </a:r>
            <a:r>
              <a:rPr kumimoji="0" lang="en-US" dirty="0" err="1">
                <a:solidFill>
                  <a:prstClr val="black"/>
                </a:solidFill>
                <a:latin typeface="Calibri"/>
              </a:rPr>
              <a:t>g,x,y,z</a:t>
            </a:r>
            <a:r>
              <a:rPr kumimoji="0" lang="en-US" dirty="0">
                <a:solidFill>
                  <a:prstClr val="black"/>
                </a:solidFill>
                <a:latin typeface="Calibri"/>
              </a:rPr>
              <a:t>) + </a:t>
            </a:r>
            <a:r>
              <a:rPr kumimoji="0" lang="en-US" dirty="0" smtClean="0">
                <a:solidFill>
                  <a:prstClr val="black"/>
                </a:solidFill>
                <a:latin typeface="Calibri"/>
              </a:rPr>
              <a:t/>
            </a:r>
            <a:br>
              <a:rPr kumimoji="0" lang="en-US" dirty="0" smtClean="0">
                <a:solidFill>
                  <a:prstClr val="black"/>
                </a:solidFill>
                <a:latin typeface="Calibri"/>
              </a:rPr>
            </a:br>
            <a:r>
              <a:rPr kumimoji="0" lang="en-US" dirty="0" smtClean="0">
                <a:solidFill>
                  <a:prstClr val="black"/>
                </a:solidFill>
                <a:latin typeface="Calibri"/>
              </a:rPr>
              <a:t>             </a:t>
            </a:r>
            <a:r>
              <a:rPr kumimoji="0" lang="en-US" dirty="0">
                <a:solidFill>
                  <a:prstClr val="black"/>
                </a:solidFill>
                <a:latin typeface="Calibri"/>
              </a:rPr>
              <a:t>*__PSGridGetAddrFloat3D_0_fw(g,(x + 1),</a:t>
            </a:r>
            <a:r>
              <a:rPr kumimoji="0" lang="en-US" dirty="0" err="1">
                <a:solidFill>
                  <a:prstClr val="black"/>
                </a:solidFill>
                <a:latin typeface="Calibri"/>
              </a:rPr>
              <a:t>y,z</a:t>
            </a:r>
            <a:r>
              <a:rPr kumimoji="0" lang="en-US" dirty="0">
                <a:solidFill>
                  <a:prstClr val="black"/>
                </a:solidFill>
                <a:latin typeface="Calibri"/>
              </a:rPr>
              <a:t>)) +  *__PSGridGetAddrFloat3D_0_bw(g,(x - 1),</a:t>
            </a:r>
            <a:r>
              <a:rPr kumimoji="0" lang="en-US" dirty="0" err="1">
                <a:solidFill>
                  <a:prstClr val="black"/>
                </a:solidFill>
                <a:latin typeface="Calibri"/>
              </a:rPr>
              <a:t>y,z</a:t>
            </a:r>
            <a:r>
              <a:rPr kumimoji="0" lang="en-US" dirty="0">
                <a:solidFill>
                  <a:prstClr val="black"/>
                </a:solidFill>
                <a:latin typeface="Calibri"/>
              </a:rPr>
              <a:t>)) + </a:t>
            </a:r>
            <a:endParaRPr kumimoji="0" lang="en-US" dirty="0" smtClean="0">
              <a:solidFill>
                <a:prstClr val="black"/>
              </a:solidFill>
              <a:latin typeface="Calibri"/>
            </a:endParaRPr>
          </a:p>
          <a:p>
            <a:pPr defTabSz="457059"/>
            <a:r>
              <a:rPr kumimoji="0" lang="en-US" dirty="0">
                <a:solidFill>
                  <a:prstClr val="black"/>
                </a:solidFill>
                <a:latin typeface="Calibri"/>
              </a:rPr>
              <a:t> </a:t>
            </a:r>
            <a:r>
              <a:rPr kumimoji="0" lang="en-US" dirty="0" smtClean="0">
                <a:solidFill>
                  <a:prstClr val="black"/>
                </a:solidFill>
                <a:latin typeface="Calibri"/>
              </a:rPr>
              <a:t>             </a:t>
            </a:r>
            <a:r>
              <a:rPr kumimoji="0" lang="en-US" dirty="0">
                <a:solidFill>
                  <a:prstClr val="black"/>
                </a:solidFill>
                <a:latin typeface="Calibri"/>
              </a:rPr>
              <a:t>*__PSGridGetAddrFloat3D_1_fw(</a:t>
            </a:r>
            <a:r>
              <a:rPr kumimoji="0" lang="en-US" dirty="0" err="1">
                <a:solidFill>
                  <a:prstClr val="black"/>
                </a:solidFill>
                <a:latin typeface="Calibri"/>
              </a:rPr>
              <a:t>g,x</a:t>
            </a:r>
            <a:r>
              <a:rPr kumimoji="0" lang="en-US" dirty="0">
                <a:solidFill>
                  <a:prstClr val="black"/>
                </a:solidFill>
                <a:latin typeface="Calibri"/>
              </a:rPr>
              <a:t>,(y + 1),z)) +  *__PSGridGetAddrFloat3D_1_bw(</a:t>
            </a:r>
            <a:r>
              <a:rPr kumimoji="0" lang="en-US" dirty="0" err="1">
                <a:solidFill>
                  <a:prstClr val="black"/>
                </a:solidFill>
                <a:latin typeface="Calibri"/>
              </a:rPr>
              <a:t>g,x</a:t>
            </a:r>
            <a:r>
              <a:rPr kumimoji="0" lang="en-US" dirty="0">
                <a:solidFill>
                  <a:prstClr val="black"/>
                </a:solidFill>
                <a:latin typeface="Calibri"/>
              </a:rPr>
              <a:t>,(y - 1),z)) +  </a:t>
            </a:r>
            <a:endParaRPr kumimoji="0" lang="en-US" dirty="0" smtClean="0">
              <a:solidFill>
                <a:prstClr val="black"/>
              </a:solidFill>
              <a:latin typeface="Calibri"/>
            </a:endParaRPr>
          </a:p>
          <a:p>
            <a:pPr defTabSz="457059"/>
            <a:r>
              <a:rPr kumimoji="0" lang="en-US" dirty="0">
                <a:solidFill>
                  <a:prstClr val="black"/>
                </a:solidFill>
                <a:latin typeface="Calibri"/>
              </a:rPr>
              <a:t> </a:t>
            </a:r>
            <a:r>
              <a:rPr kumimoji="0" lang="en-US" dirty="0" smtClean="0">
                <a:solidFill>
                  <a:prstClr val="black"/>
                </a:solidFill>
                <a:latin typeface="Calibri"/>
              </a:rPr>
              <a:t>            *</a:t>
            </a:r>
            <a:r>
              <a:rPr kumimoji="0" lang="en-US" dirty="0">
                <a:solidFill>
                  <a:prstClr val="black"/>
                </a:solidFill>
                <a:latin typeface="Calibri"/>
              </a:rPr>
              <a:t>__PSGridGetAddrFloat3D_2_bw(</a:t>
            </a:r>
            <a:r>
              <a:rPr kumimoji="0" lang="en-US" dirty="0" err="1">
                <a:solidFill>
                  <a:prstClr val="black"/>
                </a:solidFill>
                <a:latin typeface="Calibri"/>
              </a:rPr>
              <a:t>g,x,y</a:t>
            </a:r>
            <a:r>
              <a:rPr kumimoji="0" lang="en-US" dirty="0">
                <a:solidFill>
                  <a:prstClr val="black"/>
                </a:solidFill>
                <a:latin typeface="Calibri"/>
              </a:rPr>
              <a:t>,(z - 1))) +  *__PSGridGetAddrFloat3D_2_fw(</a:t>
            </a:r>
            <a:r>
              <a:rPr kumimoji="0" lang="en-US" dirty="0" err="1">
                <a:solidFill>
                  <a:prstClr val="black"/>
                </a:solidFill>
                <a:latin typeface="Calibri"/>
              </a:rPr>
              <a:t>g,x,y</a:t>
            </a:r>
            <a:r>
              <a:rPr kumimoji="0" lang="en-US" dirty="0">
                <a:solidFill>
                  <a:prstClr val="black"/>
                </a:solidFill>
                <a:latin typeface="Calibri"/>
              </a:rPr>
              <a:t>,(z + 1)));</a:t>
            </a:r>
          </a:p>
          <a:p>
            <a:pPr defTabSz="457059"/>
            <a:r>
              <a:rPr kumimoji="0" lang="en-US" dirty="0">
                <a:solidFill>
                  <a:prstClr val="black"/>
                </a:solidFill>
                <a:latin typeface="Calibri"/>
              </a:rPr>
              <a:t>   *__PSGridEmitAddrFloat3D(g2,x,y,z) = v;</a:t>
            </a:r>
          </a:p>
          <a:p>
            <a:pPr defTabSz="457059"/>
            <a:r>
              <a:rPr kumimoji="0" lang="en-US" dirty="0" smtClean="0">
                <a:solidFill>
                  <a:prstClr val="black"/>
                </a:solidFill>
                <a:latin typeface="Calibri"/>
              </a:rPr>
              <a:t>}</a:t>
            </a:r>
          </a:p>
          <a:p>
            <a:pPr defTabSz="457059"/>
            <a:endParaRPr kumimoji="0" lang="en-US" dirty="0">
              <a:solidFill>
                <a:prstClr val="black"/>
              </a:solidFill>
              <a:latin typeface="Calibri"/>
            </a:endParaRPr>
          </a:p>
          <a:p>
            <a:pPr defTabSz="457059"/>
            <a:r>
              <a:rPr kumimoji="0" lang="en-US" dirty="0">
                <a:solidFill>
                  <a:prstClr val="black"/>
                </a:solidFill>
                <a:latin typeface="Calibri"/>
              </a:rPr>
              <a:t>__global__ void __</a:t>
            </a:r>
            <a:r>
              <a:rPr kumimoji="0" lang="en-US" dirty="0" err="1">
                <a:solidFill>
                  <a:prstClr val="black"/>
                </a:solidFill>
                <a:latin typeface="Calibri"/>
              </a:rPr>
              <a:t>PSStencilRun_kernel</a:t>
            </a:r>
            <a:r>
              <a:rPr kumimoji="0" lang="en-US" dirty="0">
                <a:solidFill>
                  <a:prstClr val="black"/>
                </a:solidFill>
                <a:latin typeface="Calibri"/>
              </a:rPr>
              <a:t>(</a:t>
            </a:r>
            <a:r>
              <a:rPr kumimoji="0" lang="en-US" dirty="0" err="1">
                <a:solidFill>
                  <a:prstClr val="black"/>
                </a:solidFill>
                <a:latin typeface="Calibri"/>
              </a:rPr>
              <a:t>int</a:t>
            </a:r>
            <a:r>
              <a:rPr kumimoji="0" lang="en-US" dirty="0">
                <a:solidFill>
                  <a:prstClr val="black"/>
                </a:solidFill>
                <a:latin typeface="Calibri"/>
              </a:rPr>
              <a:t> offset0,int offset1,__PSDomain </a:t>
            </a:r>
            <a:r>
              <a:rPr kumimoji="0" lang="en-US" dirty="0" err="1">
                <a:solidFill>
                  <a:prstClr val="black"/>
                </a:solidFill>
                <a:latin typeface="Calibri"/>
              </a:rPr>
              <a:t>dom</a:t>
            </a:r>
            <a:r>
              <a:rPr kumimoji="0" lang="en-US" dirty="0" smtClean="0">
                <a:solidFill>
                  <a:prstClr val="black"/>
                </a:solidFill>
                <a:latin typeface="Calibri"/>
              </a:rPr>
              <a:t>,</a:t>
            </a:r>
          </a:p>
          <a:p>
            <a:pPr defTabSz="457059"/>
            <a:r>
              <a:rPr kumimoji="0" lang="en-US" dirty="0">
                <a:solidFill>
                  <a:prstClr val="black"/>
                </a:solidFill>
                <a:latin typeface="Calibri"/>
              </a:rPr>
              <a:t> </a:t>
            </a:r>
            <a:r>
              <a:rPr kumimoji="0" lang="en-US" dirty="0" smtClean="0">
                <a:solidFill>
                  <a:prstClr val="black"/>
                </a:solidFill>
                <a:latin typeface="Calibri"/>
              </a:rPr>
              <a:t>                                                                 __PSGrid3DFloatDev </a:t>
            </a:r>
            <a:r>
              <a:rPr kumimoji="0" lang="en-US" dirty="0">
                <a:solidFill>
                  <a:prstClr val="black"/>
                </a:solidFill>
                <a:latin typeface="Calibri"/>
              </a:rPr>
              <a:t>g,__PSGrid3DFloatDev g2)</a:t>
            </a:r>
          </a:p>
          <a:p>
            <a:pPr defTabSz="457059"/>
            <a:r>
              <a:rPr kumimoji="0" lang="en-US" dirty="0" smtClean="0">
                <a:solidFill>
                  <a:prstClr val="black"/>
                </a:solidFill>
                <a:latin typeface="Calibri"/>
              </a:rPr>
              <a:t>{</a:t>
            </a:r>
            <a:endParaRPr kumimoji="0" lang="en-US" dirty="0">
              <a:solidFill>
                <a:prstClr val="black"/>
              </a:solidFill>
              <a:latin typeface="Calibri"/>
            </a:endParaRPr>
          </a:p>
          <a:p>
            <a:pPr defTabSz="457059"/>
            <a:r>
              <a:rPr kumimoji="0" lang="en-US" dirty="0">
                <a:solidFill>
                  <a:prstClr val="black"/>
                </a:solidFill>
                <a:latin typeface="Calibri"/>
              </a:rPr>
              <a:t>  </a:t>
            </a:r>
            <a:r>
              <a:rPr kumimoji="0" lang="en-US" dirty="0" err="1">
                <a:solidFill>
                  <a:prstClr val="black"/>
                </a:solidFill>
                <a:latin typeface="Calibri"/>
              </a:rPr>
              <a:t>int</a:t>
            </a:r>
            <a:r>
              <a:rPr kumimoji="0" lang="en-US" dirty="0">
                <a:solidFill>
                  <a:prstClr val="black"/>
                </a:solidFill>
                <a:latin typeface="Calibri"/>
              </a:rPr>
              <a:t> x = </a:t>
            </a:r>
            <a:r>
              <a:rPr kumimoji="0" lang="en-US" dirty="0" err="1">
                <a:solidFill>
                  <a:prstClr val="black"/>
                </a:solidFill>
                <a:latin typeface="Calibri"/>
              </a:rPr>
              <a:t>blockIdx.x</a:t>
            </a:r>
            <a:r>
              <a:rPr kumimoji="0" lang="en-US" dirty="0">
                <a:solidFill>
                  <a:prstClr val="black"/>
                </a:solidFill>
                <a:latin typeface="Calibri"/>
              </a:rPr>
              <a:t> * </a:t>
            </a:r>
            <a:r>
              <a:rPr kumimoji="0" lang="en-US" dirty="0" err="1">
                <a:solidFill>
                  <a:prstClr val="black"/>
                </a:solidFill>
                <a:latin typeface="Calibri"/>
              </a:rPr>
              <a:t>blockDim.x</a:t>
            </a:r>
            <a:r>
              <a:rPr kumimoji="0" lang="en-US" dirty="0">
                <a:solidFill>
                  <a:prstClr val="black"/>
                </a:solidFill>
                <a:latin typeface="Calibri"/>
              </a:rPr>
              <a:t> + </a:t>
            </a:r>
            <a:r>
              <a:rPr kumimoji="0" lang="en-US" dirty="0" err="1">
                <a:solidFill>
                  <a:prstClr val="black"/>
                </a:solidFill>
                <a:latin typeface="Calibri"/>
              </a:rPr>
              <a:t>threadIdx.x</a:t>
            </a:r>
            <a:r>
              <a:rPr kumimoji="0" lang="en-US" dirty="0">
                <a:solidFill>
                  <a:prstClr val="black"/>
                </a:solidFill>
                <a:latin typeface="Calibri"/>
              </a:rPr>
              <a:t> + offset0;</a:t>
            </a:r>
          </a:p>
          <a:p>
            <a:pPr defTabSz="457059"/>
            <a:r>
              <a:rPr kumimoji="0" lang="en-US" dirty="0">
                <a:solidFill>
                  <a:prstClr val="black"/>
                </a:solidFill>
                <a:latin typeface="Calibri"/>
              </a:rPr>
              <a:t>  </a:t>
            </a:r>
            <a:r>
              <a:rPr kumimoji="0" lang="en-US" dirty="0" err="1">
                <a:solidFill>
                  <a:prstClr val="black"/>
                </a:solidFill>
                <a:latin typeface="Calibri"/>
              </a:rPr>
              <a:t>int</a:t>
            </a:r>
            <a:r>
              <a:rPr kumimoji="0" lang="en-US" dirty="0">
                <a:solidFill>
                  <a:prstClr val="black"/>
                </a:solidFill>
                <a:latin typeface="Calibri"/>
              </a:rPr>
              <a:t> y = </a:t>
            </a:r>
            <a:r>
              <a:rPr kumimoji="0" lang="en-US" dirty="0" err="1">
                <a:solidFill>
                  <a:prstClr val="black"/>
                </a:solidFill>
                <a:latin typeface="Calibri"/>
              </a:rPr>
              <a:t>blockIdx.y</a:t>
            </a:r>
            <a:r>
              <a:rPr kumimoji="0" lang="en-US" dirty="0">
                <a:solidFill>
                  <a:prstClr val="black"/>
                </a:solidFill>
                <a:latin typeface="Calibri"/>
              </a:rPr>
              <a:t> * </a:t>
            </a:r>
            <a:r>
              <a:rPr kumimoji="0" lang="en-US" dirty="0" err="1">
                <a:solidFill>
                  <a:prstClr val="black"/>
                </a:solidFill>
                <a:latin typeface="Calibri"/>
              </a:rPr>
              <a:t>blockDim.y</a:t>
            </a:r>
            <a:r>
              <a:rPr kumimoji="0" lang="en-US" dirty="0">
                <a:solidFill>
                  <a:prstClr val="black"/>
                </a:solidFill>
                <a:latin typeface="Calibri"/>
              </a:rPr>
              <a:t> + </a:t>
            </a:r>
            <a:r>
              <a:rPr kumimoji="0" lang="en-US" dirty="0" err="1">
                <a:solidFill>
                  <a:prstClr val="black"/>
                </a:solidFill>
                <a:latin typeface="Calibri"/>
              </a:rPr>
              <a:t>threadIdx.y</a:t>
            </a:r>
            <a:r>
              <a:rPr kumimoji="0" lang="en-US" dirty="0">
                <a:solidFill>
                  <a:prstClr val="black"/>
                </a:solidFill>
                <a:latin typeface="Calibri"/>
              </a:rPr>
              <a:t> + offset1;</a:t>
            </a:r>
          </a:p>
          <a:p>
            <a:pPr defTabSz="457059"/>
            <a:r>
              <a:rPr kumimoji="0" lang="en-US" dirty="0">
                <a:solidFill>
                  <a:prstClr val="black"/>
                </a:solidFill>
                <a:latin typeface="Calibri"/>
              </a:rPr>
              <a:t>  if (x &lt; </a:t>
            </a:r>
            <a:r>
              <a:rPr kumimoji="0" lang="en-US" dirty="0" err="1">
                <a:solidFill>
                  <a:prstClr val="black"/>
                </a:solidFill>
                <a:latin typeface="Calibri"/>
              </a:rPr>
              <a:t>dom.local_min</a:t>
            </a:r>
            <a:r>
              <a:rPr kumimoji="0" lang="en-US" dirty="0">
                <a:solidFill>
                  <a:prstClr val="black"/>
                </a:solidFill>
                <a:latin typeface="Calibri"/>
              </a:rPr>
              <a:t>[0] || x &gt;= </a:t>
            </a:r>
            <a:r>
              <a:rPr kumimoji="0" lang="en-US" dirty="0" err="1">
                <a:solidFill>
                  <a:prstClr val="black"/>
                </a:solidFill>
                <a:latin typeface="Calibri"/>
              </a:rPr>
              <a:t>dom.local_max</a:t>
            </a:r>
            <a:r>
              <a:rPr kumimoji="0" lang="en-US" dirty="0">
                <a:solidFill>
                  <a:prstClr val="black"/>
                </a:solidFill>
                <a:latin typeface="Calibri"/>
              </a:rPr>
              <a:t>[0] || (y &lt; </a:t>
            </a:r>
            <a:r>
              <a:rPr kumimoji="0" lang="en-US" dirty="0" err="1">
                <a:solidFill>
                  <a:prstClr val="black"/>
                </a:solidFill>
                <a:latin typeface="Calibri"/>
              </a:rPr>
              <a:t>dom.local_min</a:t>
            </a:r>
            <a:r>
              <a:rPr kumimoji="0" lang="en-US" dirty="0">
                <a:solidFill>
                  <a:prstClr val="black"/>
                </a:solidFill>
                <a:latin typeface="Calibri"/>
              </a:rPr>
              <a:t>[1] || y &gt;= </a:t>
            </a:r>
            <a:r>
              <a:rPr kumimoji="0" lang="en-US" dirty="0" err="1">
                <a:solidFill>
                  <a:prstClr val="black"/>
                </a:solidFill>
                <a:latin typeface="Calibri"/>
              </a:rPr>
              <a:t>dom.local_max</a:t>
            </a:r>
            <a:r>
              <a:rPr kumimoji="0" lang="en-US" dirty="0">
                <a:solidFill>
                  <a:prstClr val="black"/>
                </a:solidFill>
                <a:latin typeface="Calibri"/>
              </a:rPr>
              <a:t>[1])) </a:t>
            </a:r>
          </a:p>
          <a:p>
            <a:pPr defTabSz="457059"/>
            <a:r>
              <a:rPr kumimoji="0" lang="en-US" dirty="0">
                <a:solidFill>
                  <a:prstClr val="black"/>
                </a:solidFill>
                <a:latin typeface="Calibri"/>
              </a:rPr>
              <a:t>    return ;</a:t>
            </a:r>
          </a:p>
          <a:p>
            <a:pPr defTabSz="457059"/>
            <a:r>
              <a:rPr kumimoji="0" lang="en-US" dirty="0">
                <a:solidFill>
                  <a:prstClr val="black"/>
                </a:solidFill>
                <a:latin typeface="Calibri"/>
              </a:rPr>
              <a:t>  </a:t>
            </a:r>
            <a:r>
              <a:rPr kumimoji="0" lang="en-US" dirty="0" err="1">
                <a:solidFill>
                  <a:prstClr val="black"/>
                </a:solidFill>
                <a:latin typeface="Calibri"/>
              </a:rPr>
              <a:t>int</a:t>
            </a:r>
            <a:r>
              <a:rPr kumimoji="0" lang="en-US" dirty="0">
                <a:solidFill>
                  <a:prstClr val="black"/>
                </a:solidFill>
                <a:latin typeface="Calibri"/>
              </a:rPr>
              <a:t> z;</a:t>
            </a:r>
          </a:p>
          <a:p>
            <a:pPr defTabSz="457059"/>
            <a:r>
              <a:rPr kumimoji="0" lang="en-US" dirty="0">
                <a:solidFill>
                  <a:prstClr val="black"/>
                </a:solidFill>
                <a:latin typeface="Calibri"/>
              </a:rPr>
              <a:t>  for (z = </a:t>
            </a:r>
            <a:r>
              <a:rPr kumimoji="0" lang="en-US" dirty="0" err="1">
                <a:solidFill>
                  <a:prstClr val="black"/>
                </a:solidFill>
                <a:latin typeface="Calibri"/>
              </a:rPr>
              <a:t>dom.local_min</a:t>
            </a:r>
            <a:r>
              <a:rPr kumimoji="0" lang="en-US" dirty="0">
                <a:solidFill>
                  <a:prstClr val="black"/>
                </a:solidFill>
                <a:latin typeface="Calibri"/>
              </a:rPr>
              <a:t>[2]; z &lt; </a:t>
            </a:r>
            <a:r>
              <a:rPr kumimoji="0" lang="en-US" dirty="0" err="1">
                <a:solidFill>
                  <a:prstClr val="black"/>
                </a:solidFill>
                <a:latin typeface="Calibri"/>
              </a:rPr>
              <a:t>dom.local_max</a:t>
            </a:r>
            <a:r>
              <a:rPr kumimoji="0" lang="en-US" dirty="0">
                <a:solidFill>
                  <a:prstClr val="black"/>
                </a:solidFill>
                <a:latin typeface="Calibri"/>
              </a:rPr>
              <a:t>[2]; ++z) {</a:t>
            </a:r>
          </a:p>
          <a:p>
            <a:pPr defTabSz="457059"/>
            <a:r>
              <a:rPr kumimoji="0" lang="en-US" dirty="0">
                <a:solidFill>
                  <a:prstClr val="black"/>
                </a:solidFill>
                <a:latin typeface="Calibri"/>
              </a:rPr>
              <a:t>    kernel(x,y,z,&amp;g,&amp;g2);</a:t>
            </a:r>
          </a:p>
          <a:p>
            <a:pPr defTabSz="457059"/>
            <a:r>
              <a:rPr kumimoji="0" lang="en-US" dirty="0">
                <a:solidFill>
                  <a:prstClr val="black"/>
                </a:solidFill>
                <a:latin typeface="Calibri"/>
              </a:rPr>
              <a:t>  }</a:t>
            </a:r>
          </a:p>
          <a:p>
            <a:pPr defTabSz="457059"/>
            <a:r>
              <a:rPr kumimoji="0" lang="en-US" dirty="0">
                <a:solidFill>
                  <a:prstClr val="black"/>
                </a:solidFill>
                <a:latin typeface="Calibri"/>
              </a:rPr>
              <a:t>}</a:t>
            </a:r>
          </a:p>
          <a:p>
            <a:pPr defTabSz="457059"/>
            <a:endParaRPr kumimoji="0" lang="en-US" dirty="0">
              <a:solidFill>
                <a:prstClr val="black"/>
              </a:solidFill>
              <a:latin typeface="Calibri"/>
            </a:endParaRPr>
          </a:p>
        </p:txBody>
      </p:sp>
      <p:sp>
        <p:nvSpPr>
          <p:cNvPr id="3" name="Slide Number Placeholder 2"/>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29</a:t>
            </a:fld>
            <a:endParaRPr lang="en-US">
              <a:solidFill>
                <a:prstClr val="black">
                  <a:tint val="75000"/>
                </a:prstClr>
              </a:solidFill>
              <a:latin typeface="Calibri"/>
            </a:endParaRPr>
          </a:p>
        </p:txBody>
      </p:sp>
    </p:spTree>
    <p:extLst>
      <p:ext uri="{BB962C8B-B14F-4D97-AF65-F5344CB8AC3E}">
        <p14:creationId xmlns:p14="http://schemas.microsoft.com/office/powerpoint/2010/main" val="17429398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397000" y="1041400"/>
            <a:ext cx="6350000" cy="4762500"/>
          </a:xfrm>
          <a:prstGeom prst="rect">
            <a:avLst/>
          </a:prstGeom>
        </p:spPr>
      </p:pic>
      <p:sp>
        <p:nvSpPr>
          <p:cNvPr id="4" name="Slide Number Placeholder 3"/>
          <p:cNvSpPr>
            <a:spLocks noGrp="1"/>
          </p:cNvSpPr>
          <p:nvPr>
            <p:ph type="sldNum" sz="quarter" idx="12"/>
          </p:nvPr>
        </p:nvSpPr>
        <p:spPr/>
        <p:txBody>
          <a:bodyPr/>
          <a:lstStyle/>
          <a:p>
            <a:fld id="{BE48A742-830E-1B4A-A68F-7784605FE0AC}" type="slidenum">
              <a:rPr kumimoji="1" lang="ja-JP" altLang="en-US" smtClean="0"/>
              <a:t>3</a:t>
            </a:fld>
            <a:endParaRPr kumimoji="1" lang="ja-JP" altLang="en-US"/>
          </a:p>
        </p:txBody>
      </p:sp>
    </p:spTree>
    <p:extLst>
      <p:ext uri="{BB962C8B-B14F-4D97-AF65-F5344CB8AC3E}">
        <p14:creationId xmlns:p14="http://schemas.microsoft.com/office/powerpoint/2010/main" val="767865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227" y="1398122"/>
            <a:ext cx="4320480" cy="3762998"/>
          </a:xfrm>
          <a:prstGeom prst="rect">
            <a:avLst/>
          </a:prstGeom>
          <a:noFill/>
          <a:ln w="9525">
            <a:noFill/>
            <a:miter lim="800000"/>
            <a:headEnd/>
            <a:tailEnd/>
          </a:ln>
        </p:spPr>
      </p:pic>
      <p:sp>
        <p:nvSpPr>
          <p:cNvPr id="4" name="TextBox 3"/>
          <p:cNvSpPr txBox="1"/>
          <p:nvPr/>
        </p:nvSpPr>
        <p:spPr>
          <a:xfrm>
            <a:off x="4644008" y="1182098"/>
            <a:ext cx="3240360" cy="1200328"/>
          </a:xfrm>
          <a:prstGeom prst="rect">
            <a:avLst/>
          </a:prstGeom>
          <a:noFill/>
          <a:ln>
            <a:noFill/>
            <a:prstDash val="solid"/>
          </a:ln>
        </p:spPr>
        <p:txBody>
          <a:bodyPr wrap="square" lIns="91410" tIns="45706" rIns="91410" bIns="45706" rtlCol="0">
            <a:spAutoFit/>
          </a:bodyPr>
          <a:lstStyle/>
          <a:p>
            <a:pPr defTabSz="457059"/>
            <a:r>
              <a:rPr kumimoji="0" lang="en-US" sz="2400" dirty="0">
                <a:solidFill>
                  <a:prstClr val="black"/>
                </a:solidFill>
                <a:latin typeface="Calibri"/>
              </a:rPr>
              <a:t>1. Copy boundaries from GPU to CPU for non-unit stride cases</a:t>
            </a:r>
          </a:p>
        </p:txBody>
      </p:sp>
      <p:sp>
        <p:nvSpPr>
          <p:cNvPr id="6" name="TextBox 5"/>
          <p:cNvSpPr txBox="1"/>
          <p:nvPr/>
        </p:nvSpPr>
        <p:spPr>
          <a:xfrm>
            <a:off x="4355978" y="3006106"/>
            <a:ext cx="2160240" cy="1938992"/>
          </a:xfrm>
          <a:prstGeom prst="rect">
            <a:avLst/>
          </a:prstGeom>
          <a:noFill/>
          <a:ln>
            <a:noFill/>
            <a:prstDash val="solid"/>
          </a:ln>
        </p:spPr>
        <p:txBody>
          <a:bodyPr wrap="square" lIns="91410" tIns="45706" rIns="91410" bIns="45706" rtlCol="0">
            <a:spAutoFit/>
          </a:bodyPr>
          <a:lstStyle/>
          <a:p>
            <a:pPr algn="ctr" defTabSz="457059"/>
            <a:r>
              <a:rPr kumimoji="0" lang="en-US" sz="2400" dirty="0">
                <a:solidFill>
                  <a:prstClr val="black"/>
                </a:solidFill>
                <a:latin typeface="Calibri"/>
              </a:rPr>
              <a:t>2. Computes interior points</a:t>
            </a:r>
          </a:p>
          <a:p>
            <a:pPr algn="ctr" defTabSz="457059"/>
            <a:endParaRPr kumimoji="0" lang="en-US" sz="2400" dirty="0">
              <a:solidFill>
                <a:prstClr val="black"/>
              </a:solidFill>
              <a:latin typeface="Calibri"/>
            </a:endParaRPr>
          </a:p>
          <a:p>
            <a:pPr algn="ctr" defTabSz="457059"/>
            <a:endParaRPr kumimoji="0" lang="en-US" sz="2400" dirty="0">
              <a:solidFill>
                <a:prstClr val="black"/>
              </a:solidFill>
              <a:latin typeface="Calibri"/>
            </a:endParaRPr>
          </a:p>
          <a:p>
            <a:pPr algn="ctr" defTabSz="457059"/>
            <a:endParaRPr kumimoji="0" lang="en-US" sz="2400" dirty="0">
              <a:solidFill>
                <a:prstClr val="black"/>
              </a:solidFill>
              <a:latin typeface="Calibri"/>
            </a:endParaRPr>
          </a:p>
        </p:txBody>
      </p:sp>
      <p:sp>
        <p:nvSpPr>
          <p:cNvPr id="7" name="TextBox 6"/>
          <p:cNvSpPr txBox="1"/>
          <p:nvPr/>
        </p:nvSpPr>
        <p:spPr>
          <a:xfrm>
            <a:off x="6516216" y="2982298"/>
            <a:ext cx="2232248" cy="1200328"/>
          </a:xfrm>
          <a:prstGeom prst="rect">
            <a:avLst/>
          </a:prstGeom>
          <a:noFill/>
          <a:ln>
            <a:noFill/>
            <a:prstDash val="solid"/>
          </a:ln>
        </p:spPr>
        <p:txBody>
          <a:bodyPr wrap="square" lIns="91410" tIns="45706" rIns="91410" bIns="45706" rtlCol="0">
            <a:spAutoFit/>
          </a:bodyPr>
          <a:lstStyle/>
          <a:p>
            <a:pPr defTabSz="457059"/>
            <a:r>
              <a:rPr kumimoji="0" lang="en-US" sz="2400" dirty="0">
                <a:solidFill>
                  <a:prstClr val="black"/>
                </a:solidFill>
                <a:latin typeface="Calibri"/>
              </a:rPr>
              <a:t>3. Boundary exchanges with neighbors</a:t>
            </a:r>
          </a:p>
        </p:txBody>
      </p:sp>
      <p:sp>
        <p:nvSpPr>
          <p:cNvPr id="8" name="TextBox 7"/>
          <p:cNvSpPr txBox="1"/>
          <p:nvPr/>
        </p:nvSpPr>
        <p:spPr>
          <a:xfrm>
            <a:off x="4645299" y="5544969"/>
            <a:ext cx="3237785" cy="461665"/>
          </a:xfrm>
          <a:prstGeom prst="rect">
            <a:avLst/>
          </a:prstGeom>
          <a:noFill/>
          <a:ln>
            <a:noFill/>
            <a:prstDash val="solid"/>
          </a:ln>
        </p:spPr>
        <p:txBody>
          <a:bodyPr wrap="none" lIns="91410" tIns="45706" rIns="91410" bIns="45706" rtlCol="0">
            <a:spAutoFit/>
          </a:bodyPr>
          <a:lstStyle/>
          <a:p>
            <a:pPr defTabSz="457059"/>
            <a:r>
              <a:rPr kumimoji="0" lang="en-US" sz="2400" dirty="0">
                <a:solidFill>
                  <a:prstClr val="black"/>
                </a:solidFill>
                <a:latin typeface="Calibri"/>
              </a:rPr>
              <a:t>4. Computes boundaries </a:t>
            </a:r>
          </a:p>
        </p:txBody>
      </p:sp>
      <p:sp>
        <p:nvSpPr>
          <p:cNvPr id="5" name="Down Arrow 4"/>
          <p:cNvSpPr/>
          <p:nvPr/>
        </p:nvSpPr>
        <p:spPr>
          <a:xfrm>
            <a:off x="5868144" y="2550250"/>
            <a:ext cx="792088" cy="288032"/>
          </a:xfrm>
          <a:prstGeom prst="downArrow">
            <a:avLst/>
          </a:prstGeom>
          <a:solidFill>
            <a:schemeClr val="tx1">
              <a:lumMod val="85000"/>
              <a:lumOff val="1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457059"/>
            <a:endParaRPr kumimoji="0" lang="en-US">
              <a:solidFill>
                <a:prstClr val="white"/>
              </a:solidFill>
              <a:latin typeface="Calibri"/>
            </a:endParaRPr>
          </a:p>
        </p:txBody>
      </p:sp>
      <p:sp>
        <p:nvSpPr>
          <p:cNvPr id="10" name="Down Arrow 9"/>
          <p:cNvSpPr/>
          <p:nvPr/>
        </p:nvSpPr>
        <p:spPr>
          <a:xfrm>
            <a:off x="5148066" y="4134426"/>
            <a:ext cx="576064" cy="1440160"/>
          </a:xfrm>
          <a:prstGeom prst="downArrow">
            <a:avLst/>
          </a:prstGeom>
          <a:solidFill>
            <a:schemeClr val="tx1">
              <a:lumMod val="85000"/>
              <a:lumOff val="1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457059"/>
            <a:endParaRPr kumimoji="0" lang="en-US">
              <a:solidFill>
                <a:prstClr val="white"/>
              </a:solidFill>
              <a:latin typeface="Calibri"/>
            </a:endParaRPr>
          </a:p>
        </p:txBody>
      </p:sp>
      <p:sp>
        <p:nvSpPr>
          <p:cNvPr id="15" name="Down Arrow 14"/>
          <p:cNvSpPr/>
          <p:nvPr/>
        </p:nvSpPr>
        <p:spPr>
          <a:xfrm>
            <a:off x="7164288" y="4278442"/>
            <a:ext cx="792088" cy="288032"/>
          </a:xfrm>
          <a:prstGeom prst="downArrow">
            <a:avLst/>
          </a:prstGeom>
          <a:solidFill>
            <a:schemeClr val="tx1">
              <a:lumMod val="85000"/>
              <a:lumOff val="1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457059"/>
            <a:endParaRPr kumimoji="0" lang="en-US">
              <a:solidFill>
                <a:prstClr val="white"/>
              </a:solidFill>
              <a:latin typeface="Calibri"/>
            </a:endParaRPr>
          </a:p>
        </p:txBody>
      </p:sp>
      <p:sp>
        <p:nvSpPr>
          <p:cNvPr id="16" name="Down Arrow 15"/>
          <p:cNvSpPr/>
          <p:nvPr/>
        </p:nvSpPr>
        <p:spPr>
          <a:xfrm>
            <a:off x="5868144" y="6006637"/>
            <a:ext cx="792088" cy="576426"/>
          </a:xfrm>
          <a:prstGeom prst="downArrow">
            <a:avLst/>
          </a:prstGeom>
          <a:solidFill>
            <a:schemeClr val="tx1">
              <a:lumMod val="85000"/>
              <a:lumOff val="1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457059"/>
            <a:endParaRPr kumimoji="0" lang="en-US">
              <a:solidFill>
                <a:prstClr val="white"/>
              </a:solidFill>
              <a:latin typeface="Calibri"/>
            </a:endParaRPr>
          </a:p>
        </p:txBody>
      </p:sp>
      <p:sp>
        <p:nvSpPr>
          <p:cNvPr id="28" name="TextBox 27"/>
          <p:cNvSpPr txBox="1"/>
          <p:nvPr/>
        </p:nvSpPr>
        <p:spPr>
          <a:xfrm>
            <a:off x="2771800" y="4998522"/>
            <a:ext cx="1512168" cy="461665"/>
          </a:xfrm>
          <a:prstGeom prst="rect">
            <a:avLst/>
          </a:prstGeom>
          <a:noFill/>
          <a:ln>
            <a:noFill/>
            <a:prstDash val="solid"/>
          </a:ln>
        </p:spPr>
        <p:txBody>
          <a:bodyPr wrap="square" lIns="91410" tIns="45706" rIns="91410" bIns="45706" rtlCol="0">
            <a:spAutoFit/>
          </a:bodyPr>
          <a:lstStyle/>
          <a:p>
            <a:pPr defTabSz="457059"/>
            <a:r>
              <a:rPr kumimoji="0" lang="en-US" sz="2400" dirty="0">
                <a:solidFill>
                  <a:prstClr val="black"/>
                </a:solidFill>
                <a:latin typeface="Calibri"/>
              </a:rPr>
              <a:t>Boundary</a:t>
            </a:r>
          </a:p>
        </p:txBody>
      </p:sp>
      <p:cxnSp>
        <p:nvCxnSpPr>
          <p:cNvPr id="29" name="Straight Arrow Connector 28"/>
          <p:cNvCxnSpPr/>
          <p:nvPr/>
        </p:nvCxnSpPr>
        <p:spPr>
          <a:xfrm flipH="1" flipV="1">
            <a:off x="2771802" y="3990410"/>
            <a:ext cx="576064" cy="1080120"/>
          </a:xfrm>
          <a:prstGeom prst="straightConnector1">
            <a:avLst/>
          </a:prstGeom>
          <a:ln>
            <a:solidFill>
              <a:srgbClr val="40404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23528" y="1110090"/>
            <a:ext cx="1512168" cy="830997"/>
          </a:xfrm>
          <a:prstGeom prst="rect">
            <a:avLst/>
          </a:prstGeom>
          <a:noFill/>
          <a:ln>
            <a:noFill/>
            <a:prstDash val="solid"/>
          </a:ln>
        </p:spPr>
        <p:txBody>
          <a:bodyPr wrap="square" lIns="91410" tIns="45706" rIns="91410" bIns="45706" rtlCol="0">
            <a:spAutoFit/>
          </a:bodyPr>
          <a:lstStyle/>
          <a:p>
            <a:pPr defTabSz="457059"/>
            <a:r>
              <a:rPr kumimoji="0" lang="en-US" sz="2400" dirty="0">
                <a:solidFill>
                  <a:prstClr val="black"/>
                </a:solidFill>
                <a:latin typeface="Calibri"/>
              </a:rPr>
              <a:t>Inner points</a:t>
            </a:r>
          </a:p>
        </p:txBody>
      </p:sp>
      <p:cxnSp>
        <p:nvCxnSpPr>
          <p:cNvPr id="32" name="Straight Arrow Connector 31"/>
          <p:cNvCxnSpPr/>
          <p:nvPr/>
        </p:nvCxnSpPr>
        <p:spPr>
          <a:xfrm>
            <a:off x="755576" y="1902179"/>
            <a:ext cx="360040" cy="1008112"/>
          </a:xfrm>
          <a:prstGeom prst="straightConnector1">
            <a:avLst/>
          </a:prstGeom>
          <a:ln>
            <a:solidFill>
              <a:srgbClr val="40404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8460432" y="966074"/>
            <a:ext cx="0" cy="5328592"/>
          </a:xfrm>
          <a:prstGeom prst="straightConnector1">
            <a:avLst/>
          </a:prstGeom>
          <a:ln w="31750">
            <a:solidFill>
              <a:srgbClr val="404040"/>
            </a:solidFill>
            <a:prstDash val="dash"/>
            <a:tailEnd type="arrow" w="lg" len="lg"/>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8028384" y="6366677"/>
            <a:ext cx="804277" cy="461665"/>
          </a:xfrm>
          <a:prstGeom prst="rect">
            <a:avLst/>
          </a:prstGeom>
          <a:noFill/>
          <a:ln>
            <a:noFill/>
            <a:prstDash val="solid"/>
          </a:ln>
        </p:spPr>
        <p:txBody>
          <a:bodyPr wrap="none" lIns="91410" tIns="45706" rIns="91410" bIns="45706" rtlCol="0">
            <a:spAutoFit/>
          </a:bodyPr>
          <a:lstStyle/>
          <a:p>
            <a:pPr defTabSz="457059"/>
            <a:r>
              <a:rPr kumimoji="0" lang="en-US" sz="2400" dirty="0">
                <a:solidFill>
                  <a:prstClr val="black"/>
                </a:solidFill>
                <a:latin typeface="Calibri"/>
              </a:rPr>
              <a:t>Time</a:t>
            </a:r>
          </a:p>
        </p:txBody>
      </p:sp>
      <p:sp>
        <p:nvSpPr>
          <p:cNvPr id="2" name="Title 1"/>
          <p:cNvSpPr>
            <a:spLocks noGrp="1"/>
          </p:cNvSpPr>
          <p:nvPr>
            <p:ph type="title"/>
          </p:nvPr>
        </p:nvSpPr>
        <p:spPr/>
        <p:txBody>
          <a:bodyPr>
            <a:normAutofit fontScale="90000"/>
          </a:bodyPr>
          <a:lstStyle/>
          <a:p>
            <a:r>
              <a:rPr lang="en-US" altLang="ja-JP" dirty="0" smtClean="0"/>
              <a:t>Optimization</a:t>
            </a:r>
            <a:r>
              <a:rPr lang="ja-JP" altLang="en-US" dirty="0" smtClean="0"/>
              <a:t>：</a:t>
            </a:r>
            <a:r>
              <a:rPr lang="en-US" altLang="ja-JP" dirty="0" smtClean="0"/>
              <a:t> Overlapped Computation and Communication</a:t>
            </a:r>
            <a:endParaRPr lang="en-US" dirty="0"/>
          </a:p>
        </p:txBody>
      </p:sp>
      <p:sp>
        <p:nvSpPr>
          <p:cNvPr id="3" name="Slide Number Placeholder 2"/>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spTree>
    <p:extLst>
      <p:ext uri="{BB962C8B-B14F-4D97-AF65-F5344CB8AC3E}">
        <p14:creationId xmlns:p14="http://schemas.microsoft.com/office/powerpoint/2010/main" val="2374665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5" grpId="0" animBg="1"/>
      <p:bldP spid="10"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62"/>
            <a:ext cx="8229600" cy="823447"/>
          </a:xfrm>
        </p:spPr>
        <p:txBody>
          <a:bodyPr>
            <a:noAutofit/>
          </a:bodyPr>
          <a:lstStyle/>
          <a:p>
            <a:r>
              <a:rPr lang="en-US" sz="3200" dirty="0"/>
              <a:t>Optimization Example: 7-Point Stencil CPU Code</a:t>
            </a:r>
          </a:p>
        </p:txBody>
      </p:sp>
      <p:sp>
        <p:nvSpPr>
          <p:cNvPr id="4" name="TextBox 3"/>
          <p:cNvSpPr txBox="1"/>
          <p:nvPr/>
        </p:nvSpPr>
        <p:spPr>
          <a:xfrm>
            <a:off x="167807" y="876198"/>
            <a:ext cx="11585060" cy="5909311"/>
          </a:xfrm>
          <a:prstGeom prst="rect">
            <a:avLst/>
          </a:prstGeom>
          <a:noFill/>
        </p:spPr>
        <p:txBody>
          <a:bodyPr wrap="none" lIns="91410" tIns="45706" rIns="91410" bIns="45706" rtlCol="0">
            <a:spAutoFit/>
          </a:bodyPr>
          <a:lstStyle/>
          <a:p>
            <a:pPr defTabSz="457059"/>
            <a:r>
              <a:rPr kumimoji="0" lang="en-US" dirty="0">
                <a:solidFill>
                  <a:prstClr val="black"/>
                </a:solidFill>
                <a:latin typeface="Calibri"/>
              </a:rPr>
              <a:t> for (</a:t>
            </a:r>
            <a:r>
              <a:rPr kumimoji="0" lang="en-US" dirty="0" err="1">
                <a:solidFill>
                  <a:prstClr val="black"/>
                </a:solidFill>
                <a:latin typeface="Calibri"/>
              </a:rPr>
              <a:t>i</a:t>
            </a:r>
            <a:r>
              <a:rPr kumimoji="0" lang="en-US" dirty="0">
                <a:solidFill>
                  <a:prstClr val="black"/>
                </a:solidFill>
                <a:latin typeface="Calibri"/>
              </a:rPr>
              <a:t> = 0; </a:t>
            </a:r>
            <a:r>
              <a:rPr kumimoji="0" lang="en-US" dirty="0" err="1">
                <a:solidFill>
                  <a:prstClr val="black"/>
                </a:solidFill>
                <a:latin typeface="Calibri"/>
              </a:rPr>
              <a:t>i</a:t>
            </a:r>
            <a:r>
              <a:rPr kumimoji="0" lang="en-US" dirty="0">
                <a:solidFill>
                  <a:prstClr val="black"/>
                </a:solidFill>
                <a:latin typeface="Calibri"/>
              </a:rPr>
              <a:t> &lt; </a:t>
            </a:r>
            <a:r>
              <a:rPr kumimoji="0" lang="en-US" dirty="0" err="1">
                <a:solidFill>
                  <a:prstClr val="black"/>
                </a:solidFill>
                <a:latin typeface="Calibri"/>
              </a:rPr>
              <a:t>iter</a:t>
            </a:r>
            <a:r>
              <a:rPr kumimoji="0" lang="en-US" dirty="0">
                <a:solidFill>
                  <a:prstClr val="black"/>
                </a:solidFill>
                <a:latin typeface="Calibri"/>
              </a:rPr>
              <a:t>; ++</a:t>
            </a:r>
            <a:r>
              <a:rPr kumimoji="0" lang="en-US" dirty="0" err="1">
                <a:solidFill>
                  <a:prstClr val="black"/>
                </a:solidFill>
                <a:latin typeface="Calibri"/>
              </a:rPr>
              <a:t>i</a:t>
            </a:r>
            <a:r>
              <a:rPr kumimoji="0" lang="en-US" dirty="0">
                <a:solidFill>
                  <a:prstClr val="black"/>
                </a:solidFill>
                <a:latin typeface="Calibri"/>
              </a:rPr>
              <a:t>) {</a:t>
            </a:r>
          </a:p>
          <a:p>
            <a:pPr defTabSz="457059"/>
            <a:r>
              <a:rPr kumimoji="0" lang="en-US" dirty="0">
                <a:solidFill>
                  <a:prstClr val="black"/>
                </a:solidFill>
                <a:latin typeface="Calibri"/>
              </a:rPr>
              <a:t>    </a:t>
            </a:r>
            <a:r>
              <a:rPr kumimoji="0" lang="en-US" dirty="0" smtClean="0">
                <a:solidFill>
                  <a:prstClr val="black"/>
                </a:solidFill>
                <a:latin typeface="Calibri"/>
              </a:rPr>
              <a:t>__</a:t>
            </a:r>
            <a:r>
              <a:rPr kumimoji="0" lang="en-US" dirty="0" err="1" smtClean="0">
                <a:solidFill>
                  <a:prstClr val="black"/>
                </a:solidFill>
                <a:latin typeface="Calibri"/>
              </a:rPr>
              <a:t>PSStencilRun_kernel_interior</a:t>
            </a:r>
            <a:r>
              <a:rPr kumimoji="0" lang="en-US" dirty="0" smtClean="0">
                <a:solidFill>
                  <a:prstClr val="black"/>
                </a:solidFill>
                <a:latin typeface="Calibri"/>
              </a:rPr>
              <a:t>&lt;</a:t>
            </a:r>
            <a:r>
              <a:rPr kumimoji="0" lang="en-US" dirty="0">
                <a:solidFill>
                  <a:prstClr val="black"/>
                </a:solidFill>
                <a:latin typeface="Calibri"/>
              </a:rPr>
              <a:t>&lt;&lt;s0_grid_dim,block_dim,0</a:t>
            </a:r>
            <a:r>
              <a:rPr kumimoji="0" lang="en-US" dirty="0" smtClean="0">
                <a:solidFill>
                  <a:prstClr val="black"/>
                </a:solidFill>
                <a:latin typeface="Calibri"/>
              </a:rPr>
              <a:t>, </a:t>
            </a:r>
            <a:r>
              <a:rPr kumimoji="0" lang="en-US" dirty="0" err="1" smtClean="0">
                <a:solidFill>
                  <a:srgbClr val="4F81BD">
                    <a:lumMod val="75000"/>
                  </a:srgbClr>
                </a:solidFill>
                <a:latin typeface="Calibri"/>
              </a:rPr>
              <a:t>stream_interior</a:t>
            </a:r>
            <a:r>
              <a:rPr kumimoji="0" lang="en-US" dirty="0" smtClean="0">
                <a:solidFill>
                  <a:prstClr val="black"/>
                </a:solidFill>
                <a:latin typeface="Calibri"/>
              </a:rPr>
              <a:t>&gt;</a:t>
            </a:r>
            <a:r>
              <a:rPr kumimoji="0" lang="en-US" dirty="0">
                <a:solidFill>
                  <a:prstClr val="black"/>
                </a:solidFill>
                <a:latin typeface="Calibri"/>
              </a:rPr>
              <a:t>&gt;</a:t>
            </a:r>
            <a:r>
              <a:rPr kumimoji="0" lang="en-US" dirty="0" smtClean="0">
                <a:solidFill>
                  <a:prstClr val="black"/>
                </a:solidFill>
                <a:latin typeface="Calibri"/>
              </a:rPr>
              <a:t>&gt;</a:t>
            </a:r>
            <a:br>
              <a:rPr kumimoji="0" lang="en-US" dirty="0" smtClean="0">
                <a:solidFill>
                  <a:prstClr val="black"/>
                </a:solidFill>
                <a:latin typeface="Calibri"/>
              </a:rPr>
            </a:br>
            <a:r>
              <a:rPr kumimoji="0" lang="en-US" dirty="0" smtClean="0">
                <a:solidFill>
                  <a:prstClr val="black"/>
                </a:solidFill>
                <a:latin typeface="Calibri"/>
              </a:rPr>
              <a:t>            (</a:t>
            </a:r>
            <a:r>
              <a:rPr kumimoji="0" lang="en-US" dirty="0">
                <a:solidFill>
                  <a:prstClr val="black"/>
                </a:solidFill>
                <a:latin typeface="Calibri"/>
              </a:rPr>
              <a:t>__</a:t>
            </a:r>
            <a:r>
              <a:rPr kumimoji="0" lang="en-US" dirty="0" err="1">
                <a:solidFill>
                  <a:prstClr val="black"/>
                </a:solidFill>
                <a:latin typeface="Calibri"/>
              </a:rPr>
              <a:t>PSGetLocalOffset</a:t>
            </a:r>
            <a:r>
              <a:rPr kumimoji="0" lang="en-US" dirty="0">
                <a:solidFill>
                  <a:prstClr val="black"/>
                </a:solidFill>
                <a:latin typeface="Calibri"/>
              </a:rPr>
              <a:t>(0),__</a:t>
            </a:r>
            <a:r>
              <a:rPr kumimoji="0" lang="en-US" dirty="0" err="1">
                <a:solidFill>
                  <a:prstClr val="black"/>
                </a:solidFill>
                <a:latin typeface="Calibri"/>
              </a:rPr>
              <a:t>PSGetLocalOffset</a:t>
            </a:r>
            <a:r>
              <a:rPr kumimoji="0" lang="en-US" dirty="0">
                <a:solidFill>
                  <a:prstClr val="black"/>
                </a:solidFill>
                <a:latin typeface="Calibri"/>
              </a:rPr>
              <a:t>(1),__</a:t>
            </a:r>
            <a:r>
              <a:rPr kumimoji="0" lang="en-US" dirty="0" err="1">
                <a:solidFill>
                  <a:prstClr val="black"/>
                </a:solidFill>
                <a:latin typeface="Calibri"/>
              </a:rPr>
              <a:t>PSDomainShrink</a:t>
            </a:r>
            <a:r>
              <a:rPr kumimoji="0" lang="en-US" dirty="0">
                <a:solidFill>
                  <a:prstClr val="black"/>
                </a:solidFill>
                <a:latin typeface="Calibri"/>
              </a:rPr>
              <a:t>(&amp;s0 -&gt; dom,1)</a:t>
            </a:r>
            <a:r>
              <a:rPr kumimoji="0" lang="en-US" dirty="0" smtClean="0">
                <a:solidFill>
                  <a:prstClr val="black"/>
                </a:solidFill>
                <a:latin typeface="Calibri"/>
              </a:rPr>
              <a:t>,</a:t>
            </a:r>
            <a:br>
              <a:rPr kumimoji="0" lang="en-US" dirty="0" smtClean="0">
                <a:solidFill>
                  <a:prstClr val="black"/>
                </a:solidFill>
                <a:latin typeface="Calibri"/>
              </a:rPr>
            </a:br>
            <a:r>
              <a:rPr kumimoji="0" lang="en-US" dirty="0" smtClean="0">
                <a:solidFill>
                  <a:prstClr val="black"/>
                </a:solidFill>
                <a:latin typeface="Calibri"/>
              </a:rPr>
              <a:t>           </a:t>
            </a:r>
            <a:r>
              <a:rPr kumimoji="0" lang="en-US" dirty="0">
                <a:solidFill>
                  <a:prstClr val="black"/>
                </a:solidFill>
                <a:latin typeface="Calibri"/>
              </a:rPr>
              <a:t>*((__PSGrid3DFloatDev *)(__</a:t>
            </a:r>
            <a:r>
              <a:rPr kumimoji="0" lang="en-US" dirty="0" err="1">
                <a:solidFill>
                  <a:prstClr val="black"/>
                </a:solidFill>
                <a:latin typeface="Calibri"/>
              </a:rPr>
              <a:t>PSGridGetDev</a:t>
            </a:r>
            <a:r>
              <a:rPr kumimoji="0" lang="en-US" dirty="0">
                <a:solidFill>
                  <a:prstClr val="black"/>
                </a:solidFill>
                <a:latin typeface="Calibri"/>
              </a:rPr>
              <a:t>(s0 -&gt; g))), *((__PSGrid3DFloatDev *)(__</a:t>
            </a:r>
            <a:r>
              <a:rPr kumimoji="0" lang="en-US" dirty="0" err="1">
                <a:solidFill>
                  <a:prstClr val="black"/>
                </a:solidFill>
                <a:latin typeface="Calibri"/>
              </a:rPr>
              <a:t>PSGridGetDev</a:t>
            </a:r>
            <a:r>
              <a:rPr kumimoji="0" lang="en-US" dirty="0">
                <a:solidFill>
                  <a:prstClr val="black"/>
                </a:solidFill>
                <a:latin typeface="Calibri"/>
              </a:rPr>
              <a:t>(s0 -&gt; g2))))</a:t>
            </a:r>
            <a:r>
              <a:rPr kumimoji="0" lang="en-US" dirty="0" smtClean="0">
                <a:solidFill>
                  <a:prstClr val="black"/>
                </a:solidFill>
                <a:latin typeface="Calibri"/>
              </a:rPr>
              <a:t>;</a:t>
            </a:r>
            <a:endParaRPr kumimoji="0" lang="en-US" dirty="0">
              <a:solidFill>
                <a:prstClr val="black"/>
              </a:solidFill>
              <a:latin typeface="Calibri"/>
            </a:endParaRPr>
          </a:p>
          <a:p>
            <a:pPr defTabSz="457059"/>
            <a:r>
              <a:rPr kumimoji="0" lang="en-US" dirty="0">
                <a:solidFill>
                  <a:prstClr val="black"/>
                </a:solidFill>
                <a:latin typeface="Calibri"/>
              </a:rPr>
              <a:t>      </a:t>
            </a:r>
            <a:r>
              <a:rPr kumimoji="0" lang="en-US" dirty="0" err="1">
                <a:solidFill>
                  <a:prstClr val="black"/>
                </a:solidFill>
                <a:latin typeface="Calibri"/>
              </a:rPr>
              <a:t>int</a:t>
            </a:r>
            <a:r>
              <a:rPr kumimoji="0" lang="en-US" dirty="0">
                <a:solidFill>
                  <a:prstClr val="black"/>
                </a:solidFill>
                <a:latin typeface="Calibri"/>
              </a:rPr>
              <a:t> </a:t>
            </a:r>
            <a:r>
              <a:rPr kumimoji="0" lang="en-US" dirty="0" err="1">
                <a:solidFill>
                  <a:prstClr val="black"/>
                </a:solidFill>
                <a:latin typeface="Calibri"/>
              </a:rPr>
              <a:t>fw_width</a:t>
            </a:r>
            <a:r>
              <a:rPr kumimoji="0" lang="en-US" dirty="0">
                <a:solidFill>
                  <a:prstClr val="black"/>
                </a:solidFill>
                <a:latin typeface="Calibri"/>
              </a:rPr>
              <a:t>[3] = {1L, 1L, 1L};</a:t>
            </a:r>
          </a:p>
          <a:p>
            <a:pPr defTabSz="457059"/>
            <a:r>
              <a:rPr kumimoji="0" lang="en-US" dirty="0">
                <a:solidFill>
                  <a:prstClr val="black"/>
                </a:solidFill>
                <a:latin typeface="Calibri"/>
              </a:rPr>
              <a:t>      </a:t>
            </a:r>
            <a:r>
              <a:rPr kumimoji="0" lang="en-US" dirty="0" err="1">
                <a:solidFill>
                  <a:prstClr val="black"/>
                </a:solidFill>
                <a:latin typeface="Calibri"/>
              </a:rPr>
              <a:t>int</a:t>
            </a:r>
            <a:r>
              <a:rPr kumimoji="0" lang="en-US" dirty="0">
                <a:solidFill>
                  <a:prstClr val="black"/>
                </a:solidFill>
                <a:latin typeface="Calibri"/>
              </a:rPr>
              <a:t> </a:t>
            </a:r>
            <a:r>
              <a:rPr kumimoji="0" lang="en-US" dirty="0" err="1">
                <a:solidFill>
                  <a:prstClr val="black"/>
                </a:solidFill>
                <a:latin typeface="Calibri"/>
              </a:rPr>
              <a:t>bw_width</a:t>
            </a:r>
            <a:r>
              <a:rPr kumimoji="0" lang="en-US" dirty="0">
                <a:solidFill>
                  <a:prstClr val="black"/>
                </a:solidFill>
                <a:latin typeface="Calibri"/>
              </a:rPr>
              <a:t>[3] = {1L, 1L, 1L};</a:t>
            </a:r>
          </a:p>
          <a:p>
            <a:pPr defTabSz="457059"/>
            <a:r>
              <a:rPr kumimoji="0" lang="en-US" dirty="0">
                <a:solidFill>
                  <a:prstClr val="black"/>
                </a:solidFill>
                <a:latin typeface="Calibri"/>
              </a:rPr>
              <a:t>      __</a:t>
            </a:r>
            <a:r>
              <a:rPr kumimoji="0" lang="en-US" dirty="0" err="1">
                <a:solidFill>
                  <a:prstClr val="black"/>
                </a:solidFill>
                <a:latin typeface="Calibri"/>
              </a:rPr>
              <a:t>PSLoadNeighbor</a:t>
            </a:r>
            <a:r>
              <a:rPr kumimoji="0" lang="en-US" dirty="0">
                <a:solidFill>
                  <a:prstClr val="black"/>
                </a:solidFill>
                <a:latin typeface="Calibri"/>
              </a:rPr>
              <a:t>(s0 -&gt; g,fw_width,bw_width,0,i &gt; 0,1)</a:t>
            </a:r>
            <a:r>
              <a:rPr kumimoji="0" lang="en-US" dirty="0" smtClean="0">
                <a:solidFill>
                  <a:prstClr val="black"/>
                </a:solidFill>
                <a:latin typeface="Calibri"/>
              </a:rPr>
              <a:t>;</a:t>
            </a:r>
            <a:endParaRPr kumimoji="0" lang="en-US" dirty="0">
              <a:solidFill>
                <a:prstClr val="black"/>
              </a:solidFill>
              <a:latin typeface="Calibri"/>
            </a:endParaRPr>
          </a:p>
          <a:p>
            <a:pPr defTabSz="457059"/>
            <a:r>
              <a:rPr kumimoji="0" lang="en-US" dirty="0">
                <a:solidFill>
                  <a:prstClr val="black"/>
                </a:solidFill>
                <a:latin typeface="Calibri"/>
              </a:rPr>
              <a:t>    __PSStencilRun_kernel_boundary_1_bw&lt;&lt;&lt;1,(dim3(1,128,4)),0</a:t>
            </a:r>
            <a:r>
              <a:rPr kumimoji="0" lang="en-US" dirty="0" smtClean="0">
                <a:solidFill>
                  <a:prstClr val="black"/>
                </a:solidFill>
                <a:latin typeface="Calibri"/>
              </a:rPr>
              <a:t>, </a:t>
            </a:r>
          </a:p>
          <a:p>
            <a:pPr defTabSz="457059"/>
            <a:r>
              <a:rPr kumimoji="0" lang="en-US" dirty="0">
                <a:solidFill>
                  <a:srgbClr val="376092"/>
                </a:solidFill>
                <a:latin typeface="Calibri"/>
              </a:rPr>
              <a:t> </a:t>
            </a:r>
            <a:r>
              <a:rPr kumimoji="0" lang="en-US" dirty="0" smtClean="0">
                <a:solidFill>
                  <a:srgbClr val="376092"/>
                </a:solidFill>
                <a:latin typeface="Calibri"/>
              </a:rPr>
              <a:t>          </a:t>
            </a:r>
            <a:r>
              <a:rPr kumimoji="0" lang="en-US" dirty="0" err="1" smtClean="0">
                <a:solidFill>
                  <a:srgbClr val="376092"/>
                </a:solidFill>
                <a:latin typeface="Calibri"/>
              </a:rPr>
              <a:t>stream_boundary_kernel</a:t>
            </a:r>
            <a:r>
              <a:rPr kumimoji="0" lang="en-US" dirty="0">
                <a:solidFill>
                  <a:srgbClr val="376092"/>
                </a:solidFill>
                <a:latin typeface="Calibri"/>
              </a:rPr>
              <a:t>[0]</a:t>
            </a:r>
            <a:r>
              <a:rPr kumimoji="0" lang="en-US" dirty="0">
                <a:solidFill>
                  <a:prstClr val="black"/>
                </a:solidFill>
                <a:latin typeface="Calibri"/>
              </a:rPr>
              <a:t>&gt;&gt;&gt;(__</a:t>
            </a:r>
            <a:r>
              <a:rPr kumimoji="0" lang="en-US" dirty="0" err="1">
                <a:solidFill>
                  <a:prstClr val="black"/>
                </a:solidFill>
                <a:latin typeface="Calibri"/>
              </a:rPr>
              <a:t>PSDomainGetBoundary</a:t>
            </a:r>
            <a:r>
              <a:rPr kumimoji="0" lang="en-US" dirty="0">
                <a:solidFill>
                  <a:prstClr val="black"/>
                </a:solidFill>
                <a:latin typeface="Calibri"/>
              </a:rPr>
              <a:t>(&amp;s0 -&gt; dom,0,0,1,5,0), </a:t>
            </a:r>
            <a:endParaRPr kumimoji="0" lang="en-US" dirty="0" smtClean="0">
              <a:solidFill>
                <a:prstClr val="black"/>
              </a:solidFill>
              <a:latin typeface="Calibri"/>
            </a:endParaRPr>
          </a:p>
          <a:p>
            <a:pPr defTabSz="457059"/>
            <a:r>
              <a:rPr kumimoji="0" lang="en-US" dirty="0">
                <a:solidFill>
                  <a:prstClr val="black"/>
                </a:solidFill>
                <a:latin typeface="Calibri"/>
              </a:rPr>
              <a:t> </a:t>
            </a:r>
            <a:r>
              <a:rPr kumimoji="0" lang="en-US" dirty="0" smtClean="0">
                <a:solidFill>
                  <a:prstClr val="black"/>
                </a:solidFill>
                <a:latin typeface="Calibri"/>
              </a:rPr>
              <a:t>                 *</a:t>
            </a:r>
            <a:r>
              <a:rPr kumimoji="0" lang="en-US" dirty="0">
                <a:solidFill>
                  <a:prstClr val="black"/>
                </a:solidFill>
                <a:latin typeface="Calibri"/>
              </a:rPr>
              <a:t>((__PSGrid3DFloatDev *)(__</a:t>
            </a:r>
            <a:r>
              <a:rPr kumimoji="0" lang="en-US" dirty="0" err="1">
                <a:solidFill>
                  <a:prstClr val="black"/>
                </a:solidFill>
                <a:latin typeface="Calibri"/>
              </a:rPr>
              <a:t>PSGridGetDev</a:t>
            </a:r>
            <a:r>
              <a:rPr kumimoji="0" lang="en-US" dirty="0">
                <a:solidFill>
                  <a:prstClr val="black"/>
                </a:solidFill>
                <a:latin typeface="Calibri"/>
              </a:rPr>
              <a:t>(s0 -&gt; g))), *((__PSGrid3DFloatDev *)(__</a:t>
            </a:r>
            <a:r>
              <a:rPr kumimoji="0" lang="en-US" dirty="0" err="1">
                <a:solidFill>
                  <a:prstClr val="black"/>
                </a:solidFill>
                <a:latin typeface="Calibri"/>
              </a:rPr>
              <a:t>PSGridGetDev</a:t>
            </a:r>
            <a:r>
              <a:rPr kumimoji="0" lang="en-US" dirty="0">
                <a:solidFill>
                  <a:prstClr val="black"/>
                </a:solidFill>
                <a:latin typeface="Calibri"/>
              </a:rPr>
              <a:t>(s0 -&gt; g2))));</a:t>
            </a:r>
          </a:p>
          <a:p>
            <a:pPr defTabSz="457059"/>
            <a:r>
              <a:rPr kumimoji="0" lang="en-US" dirty="0">
                <a:solidFill>
                  <a:prstClr val="black"/>
                </a:solidFill>
                <a:latin typeface="Calibri"/>
              </a:rPr>
              <a:t>    __PSStencilRun_kernel_boundary_1_bw&lt;&lt;&lt;1,(dim3(1,128,4)),0</a:t>
            </a:r>
            <a:r>
              <a:rPr kumimoji="0" lang="en-US" dirty="0" smtClean="0">
                <a:solidFill>
                  <a:prstClr val="black"/>
                </a:solidFill>
                <a:latin typeface="Calibri"/>
              </a:rPr>
              <a:t>,</a:t>
            </a:r>
          </a:p>
          <a:p>
            <a:pPr defTabSz="457059"/>
            <a:r>
              <a:rPr kumimoji="0" lang="en-US" dirty="0">
                <a:solidFill>
                  <a:prstClr val="black"/>
                </a:solidFill>
                <a:latin typeface="Calibri"/>
              </a:rPr>
              <a:t> </a:t>
            </a:r>
            <a:r>
              <a:rPr kumimoji="0" lang="en-US" dirty="0" smtClean="0">
                <a:solidFill>
                  <a:prstClr val="black"/>
                </a:solidFill>
                <a:latin typeface="Calibri"/>
              </a:rPr>
              <a:t>          </a:t>
            </a:r>
            <a:r>
              <a:rPr kumimoji="0" lang="en-US" dirty="0" err="1" smtClean="0">
                <a:solidFill>
                  <a:srgbClr val="376092"/>
                </a:solidFill>
                <a:latin typeface="Calibri"/>
              </a:rPr>
              <a:t>stream_boundary_kernel</a:t>
            </a:r>
            <a:r>
              <a:rPr kumimoji="0" lang="en-US" dirty="0">
                <a:solidFill>
                  <a:srgbClr val="376092"/>
                </a:solidFill>
                <a:latin typeface="Calibri"/>
              </a:rPr>
              <a:t>[1]</a:t>
            </a:r>
            <a:r>
              <a:rPr kumimoji="0" lang="en-US" dirty="0">
                <a:solidFill>
                  <a:prstClr val="black"/>
                </a:solidFill>
                <a:latin typeface="Calibri"/>
              </a:rPr>
              <a:t>&gt;&gt;&gt;(__</a:t>
            </a:r>
            <a:r>
              <a:rPr kumimoji="0" lang="en-US" dirty="0" err="1">
                <a:solidFill>
                  <a:prstClr val="black"/>
                </a:solidFill>
                <a:latin typeface="Calibri"/>
              </a:rPr>
              <a:t>PSDomainGetBoundary</a:t>
            </a:r>
            <a:r>
              <a:rPr kumimoji="0" lang="en-US" dirty="0">
                <a:solidFill>
                  <a:prstClr val="black"/>
                </a:solidFill>
                <a:latin typeface="Calibri"/>
              </a:rPr>
              <a:t>(&amp;s0 -&gt; dom,0,0,1,5,1), </a:t>
            </a:r>
            <a:endParaRPr kumimoji="0" lang="en-US" dirty="0" smtClean="0">
              <a:solidFill>
                <a:prstClr val="black"/>
              </a:solidFill>
              <a:latin typeface="Calibri"/>
            </a:endParaRPr>
          </a:p>
          <a:p>
            <a:pPr defTabSz="457059"/>
            <a:r>
              <a:rPr kumimoji="0" lang="en-US" dirty="0">
                <a:solidFill>
                  <a:prstClr val="black"/>
                </a:solidFill>
                <a:latin typeface="Calibri"/>
              </a:rPr>
              <a:t> </a:t>
            </a:r>
            <a:r>
              <a:rPr kumimoji="0" lang="en-US" dirty="0" smtClean="0">
                <a:solidFill>
                  <a:prstClr val="black"/>
                </a:solidFill>
                <a:latin typeface="Calibri"/>
              </a:rPr>
              <a:t>                  *</a:t>
            </a:r>
            <a:r>
              <a:rPr kumimoji="0" lang="en-US" dirty="0">
                <a:solidFill>
                  <a:prstClr val="black"/>
                </a:solidFill>
                <a:latin typeface="Calibri"/>
              </a:rPr>
              <a:t>((__PSGrid3DFloatDev *)(__</a:t>
            </a:r>
            <a:r>
              <a:rPr kumimoji="0" lang="en-US" dirty="0" err="1">
                <a:solidFill>
                  <a:prstClr val="black"/>
                </a:solidFill>
                <a:latin typeface="Calibri"/>
              </a:rPr>
              <a:t>PSGridGetDev</a:t>
            </a:r>
            <a:r>
              <a:rPr kumimoji="0" lang="en-US" dirty="0">
                <a:solidFill>
                  <a:prstClr val="black"/>
                </a:solidFill>
                <a:latin typeface="Calibri"/>
              </a:rPr>
              <a:t>(s0 -&gt; g))), *((__PSGrid3DFloatDev *)(__</a:t>
            </a:r>
            <a:r>
              <a:rPr kumimoji="0" lang="en-US" dirty="0" err="1">
                <a:solidFill>
                  <a:prstClr val="black"/>
                </a:solidFill>
                <a:latin typeface="Calibri"/>
              </a:rPr>
              <a:t>PSGridGetDev</a:t>
            </a:r>
            <a:r>
              <a:rPr kumimoji="0" lang="en-US" dirty="0">
                <a:solidFill>
                  <a:prstClr val="black"/>
                </a:solidFill>
                <a:latin typeface="Calibri"/>
              </a:rPr>
              <a:t>(s0 -&gt; g2))));</a:t>
            </a:r>
          </a:p>
          <a:p>
            <a:pPr defTabSz="457059"/>
            <a:r>
              <a:rPr kumimoji="0" lang="en-US" dirty="0" smtClean="0">
                <a:solidFill>
                  <a:prstClr val="black"/>
                </a:solidFill>
                <a:latin typeface="Calibri"/>
              </a:rPr>
              <a:t>    …</a:t>
            </a:r>
          </a:p>
          <a:p>
            <a:pPr defTabSz="457059"/>
            <a:r>
              <a:rPr kumimoji="0" lang="en-US" dirty="0" smtClean="0">
                <a:solidFill>
                  <a:prstClr val="black"/>
                </a:solidFill>
                <a:latin typeface="Calibri"/>
              </a:rPr>
              <a:t>    __PSStencilRun_kernel_boundary_2_fw</a:t>
            </a:r>
            <a:r>
              <a:rPr kumimoji="0" lang="en-US" dirty="0">
                <a:solidFill>
                  <a:prstClr val="black"/>
                </a:solidFill>
                <a:latin typeface="Calibri"/>
              </a:rPr>
              <a:t>&lt;&lt;&lt;1,(dim3(128,1,4)),0</a:t>
            </a:r>
            <a:r>
              <a:rPr kumimoji="0" lang="en-US" dirty="0" smtClean="0">
                <a:solidFill>
                  <a:prstClr val="black"/>
                </a:solidFill>
                <a:latin typeface="Calibri"/>
              </a:rPr>
              <a:t>, </a:t>
            </a:r>
          </a:p>
          <a:p>
            <a:pPr defTabSz="457059"/>
            <a:r>
              <a:rPr kumimoji="0" lang="en-US" dirty="0">
                <a:solidFill>
                  <a:srgbClr val="376092"/>
                </a:solidFill>
                <a:latin typeface="Calibri"/>
              </a:rPr>
              <a:t> </a:t>
            </a:r>
            <a:r>
              <a:rPr kumimoji="0" lang="en-US" dirty="0" smtClean="0">
                <a:solidFill>
                  <a:srgbClr val="376092"/>
                </a:solidFill>
                <a:latin typeface="Calibri"/>
              </a:rPr>
              <a:t>          </a:t>
            </a:r>
            <a:r>
              <a:rPr kumimoji="0" lang="en-US" dirty="0" err="1" smtClean="0">
                <a:solidFill>
                  <a:srgbClr val="376092"/>
                </a:solidFill>
                <a:latin typeface="Calibri"/>
              </a:rPr>
              <a:t>stream_boundary_kernel</a:t>
            </a:r>
            <a:r>
              <a:rPr kumimoji="0" lang="en-US" dirty="0">
                <a:solidFill>
                  <a:srgbClr val="376092"/>
                </a:solidFill>
                <a:latin typeface="Calibri"/>
              </a:rPr>
              <a:t>[11</a:t>
            </a:r>
            <a:r>
              <a:rPr kumimoji="0" lang="en-US" dirty="0">
                <a:solidFill>
                  <a:prstClr val="black"/>
                </a:solidFill>
                <a:latin typeface="Calibri"/>
              </a:rPr>
              <a:t>]&gt;&gt;&gt;(__</a:t>
            </a:r>
            <a:r>
              <a:rPr kumimoji="0" lang="en-US" dirty="0" err="1">
                <a:solidFill>
                  <a:prstClr val="black"/>
                </a:solidFill>
                <a:latin typeface="Calibri"/>
              </a:rPr>
              <a:t>PSDomainGetBoundary</a:t>
            </a:r>
            <a:r>
              <a:rPr kumimoji="0" lang="en-US" dirty="0">
                <a:solidFill>
                  <a:prstClr val="black"/>
                </a:solidFill>
                <a:latin typeface="Calibri"/>
              </a:rPr>
              <a:t>(&amp;s0 -&gt; dom,1,1,1,1,0), </a:t>
            </a:r>
            <a:endParaRPr kumimoji="0" lang="en-US" dirty="0" smtClean="0">
              <a:solidFill>
                <a:prstClr val="black"/>
              </a:solidFill>
              <a:latin typeface="Calibri"/>
            </a:endParaRPr>
          </a:p>
          <a:p>
            <a:pPr defTabSz="457059"/>
            <a:r>
              <a:rPr kumimoji="0" lang="en-US" dirty="0">
                <a:solidFill>
                  <a:prstClr val="black"/>
                </a:solidFill>
                <a:latin typeface="Calibri"/>
              </a:rPr>
              <a:t> </a:t>
            </a:r>
            <a:r>
              <a:rPr kumimoji="0" lang="en-US" dirty="0" smtClean="0">
                <a:solidFill>
                  <a:prstClr val="black"/>
                </a:solidFill>
                <a:latin typeface="Calibri"/>
              </a:rPr>
              <a:t>                     *</a:t>
            </a:r>
            <a:r>
              <a:rPr kumimoji="0" lang="en-US" dirty="0">
                <a:solidFill>
                  <a:prstClr val="black"/>
                </a:solidFill>
                <a:latin typeface="Calibri"/>
              </a:rPr>
              <a:t>((__PSGrid3DFloatDev *)(__</a:t>
            </a:r>
            <a:r>
              <a:rPr kumimoji="0" lang="en-US" dirty="0" err="1">
                <a:solidFill>
                  <a:prstClr val="black"/>
                </a:solidFill>
                <a:latin typeface="Calibri"/>
              </a:rPr>
              <a:t>PSGridGetDev</a:t>
            </a:r>
            <a:r>
              <a:rPr kumimoji="0" lang="en-US" dirty="0">
                <a:solidFill>
                  <a:prstClr val="black"/>
                </a:solidFill>
                <a:latin typeface="Calibri"/>
              </a:rPr>
              <a:t>(s0 -&gt; g))), *((__PSGrid3DFloatDev *)(__</a:t>
            </a:r>
            <a:r>
              <a:rPr kumimoji="0" lang="en-US" dirty="0" err="1">
                <a:solidFill>
                  <a:prstClr val="black"/>
                </a:solidFill>
                <a:latin typeface="Calibri"/>
              </a:rPr>
              <a:t>PSGridGetDev</a:t>
            </a:r>
            <a:r>
              <a:rPr kumimoji="0" lang="en-US" dirty="0">
                <a:solidFill>
                  <a:prstClr val="black"/>
                </a:solidFill>
                <a:latin typeface="Calibri"/>
              </a:rPr>
              <a:t>(s0 -&gt; g2))));</a:t>
            </a:r>
          </a:p>
          <a:p>
            <a:pPr defTabSz="457059"/>
            <a:r>
              <a:rPr kumimoji="0" lang="en-US" dirty="0" smtClean="0">
                <a:solidFill>
                  <a:prstClr val="black"/>
                </a:solidFill>
                <a:latin typeface="Calibri"/>
              </a:rPr>
              <a:t>      </a:t>
            </a:r>
            <a:r>
              <a:rPr kumimoji="0" lang="en-US" dirty="0" err="1" smtClean="0">
                <a:solidFill>
                  <a:prstClr val="black"/>
                </a:solidFill>
                <a:latin typeface="Calibri"/>
              </a:rPr>
              <a:t>cudaThreadSynchronize</a:t>
            </a:r>
            <a:r>
              <a:rPr kumimoji="0" lang="en-US" dirty="0">
                <a:solidFill>
                  <a:prstClr val="black"/>
                </a:solidFill>
                <a:latin typeface="Calibri"/>
              </a:rPr>
              <a:t>();</a:t>
            </a:r>
          </a:p>
          <a:p>
            <a:pPr defTabSz="457059"/>
            <a:r>
              <a:rPr kumimoji="0" lang="en-US" dirty="0" smtClean="0">
                <a:solidFill>
                  <a:prstClr val="black"/>
                </a:solidFill>
                <a:latin typeface="Calibri"/>
              </a:rPr>
              <a:t>}</a:t>
            </a:r>
            <a:endParaRPr kumimoji="0" lang="en-US" dirty="0">
              <a:solidFill>
                <a:prstClr val="black"/>
              </a:solidFill>
              <a:latin typeface="Calibri"/>
            </a:endParaRPr>
          </a:p>
          <a:p>
            <a:pPr defTabSz="457059"/>
            <a:r>
              <a:rPr kumimoji="0" lang="en-US" dirty="0">
                <a:solidFill>
                  <a:prstClr val="black"/>
                </a:solidFill>
                <a:latin typeface="Calibri"/>
              </a:rPr>
              <a:t>  </a:t>
            </a:r>
            <a:r>
              <a:rPr kumimoji="0" lang="en-US" dirty="0" err="1">
                <a:solidFill>
                  <a:prstClr val="black"/>
                </a:solidFill>
                <a:latin typeface="Calibri"/>
              </a:rPr>
              <a:t>cudaThreadSynchronize</a:t>
            </a:r>
            <a:r>
              <a:rPr kumimoji="0" lang="en-US" dirty="0">
                <a:solidFill>
                  <a:prstClr val="black"/>
                </a:solidFill>
                <a:latin typeface="Calibri"/>
              </a:rPr>
              <a:t>()</a:t>
            </a:r>
            <a:r>
              <a:rPr kumimoji="0" lang="en-US" dirty="0" smtClean="0">
                <a:solidFill>
                  <a:prstClr val="black"/>
                </a:solidFill>
                <a:latin typeface="Calibri"/>
              </a:rPr>
              <a:t>;</a:t>
            </a:r>
          </a:p>
          <a:p>
            <a:pPr defTabSz="457059"/>
            <a:r>
              <a:rPr kumimoji="0" lang="en-US" dirty="0" smtClean="0">
                <a:solidFill>
                  <a:prstClr val="black"/>
                </a:solidFill>
                <a:latin typeface="Calibri"/>
              </a:rPr>
              <a:t>}         </a:t>
            </a:r>
            <a:endParaRPr kumimoji="0" lang="en-US" dirty="0">
              <a:solidFill>
                <a:prstClr val="black"/>
              </a:solidFill>
              <a:latin typeface="Calibri"/>
            </a:endParaRPr>
          </a:p>
        </p:txBody>
      </p:sp>
      <p:sp>
        <p:nvSpPr>
          <p:cNvPr id="6" name="Rounded Rectangular Callout 5"/>
          <p:cNvSpPr/>
          <p:nvPr/>
        </p:nvSpPr>
        <p:spPr>
          <a:xfrm>
            <a:off x="6179898" y="2122072"/>
            <a:ext cx="2369735" cy="728009"/>
          </a:xfrm>
          <a:prstGeom prst="wedgeRoundRectCallout">
            <a:avLst>
              <a:gd name="adj1" fmla="val -72467"/>
              <a:gd name="adj2" fmla="val 28458"/>
              <a:gd name="adj3" fmla="val 16667"/>
            </a:avLst>
          </a:prstGeom>
          <a:solidFill>
            <a:schemeClr val="tx2">
              <a:lumMod val="20000"/>
              <a:lumOff val="80000"/>
              <a:alpha val="50000"/>
            </a:schemeClr>
          </a:solidFill>
          <a:ln>
            <a:solidFill>
              <a:srgbClr val="4F81BD"/>
            </a:solidFill>
          </a:ln>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457059"/>
            <a:r>
              <a:rPr kumimoji="0" lang="en-US" sz="2400" dirty="0">
                <a:solidFill>
                  <a:srgbClr val="262626"/>
                </a:solidFill>
                <a:latin typeface="Calibri"/>
              </a:rPr>
              <a:t>Boundary Exchange</a:t>
            </a:r>
          </a:p>
        </p:txBody>
      </p:sp>
      <p:sp>
        <p:nvSpPr>
          <p:cNvPr id="7" name="Rounded Rectangular Callout 6"/>
          <p:cNvSpPr/>
          <p:nvPr/>
        </p:nvSpPr>
        <p:spPr>
          <a:xfrm>
            <a:off x="1159151" y="512193"/>
            <a:ext cx="2369735" cy="728009"/>
          </a:xfrm>
          <a:prstGeom prst="wedgeRoundRectCallout">
            <a:avLst>
              <a:gd name="adj1" fmla="val 84396"/>
              <a:gd name="adj2" fmla="val 51862"/>
              <a:gd name="adj3" fmla="val 16667"/>
            </a:avLst>
          </a:prstGeom>
          <a:solidFill>
            <a:schemeClr val="tx2">
              <a:lumMod val="20000"/>
              <a:lumOff val="80000"/>
              <a:alpha val="50000"/>
            </a:schemeClr>
          </a:solidFill>
          <a:ln>
            <a:solidFill>
              <a:srgbClr val="4F81BD"/>
            </a:solidFill>
          </a:ln>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457059"/>
            <a:r>
              <a:rPr kumimoji="0" lang="en-US" sz="2400" dirty="0">
                <a:solidFill>
                  <a:srgbClr val="262626"/>
                </a:solidFill>
                <a:latin typeface="Calibri"/>
              </a:rPr>
              <a:t>Computing Interior Points</a:t>
            </a:r>
          </a:p>
        </p:txBody>
      </p:sp>
      <p:sp>
        <p:nvSpPr>
          <p:cNvPr id="8" name="Rounded Rectangular Callout 7"/>
          <p:cNvSpPr/>
          <p:nvPr/>
        </p:nvSpPr>
        <p:spPr>
          <a:xfrm>
            <a:off x="3172653" y="5775112"/>
            <a:ext cx="2836873" cy="1010397"/>
          </a:xfrm>
          <a:prstGeom prst="wedgeRoundRectCallout">
            <a:avLst>
              <a:gd name="adj1" fmla="val -66585"/>
              <a:gd name="adj2" fmla="val -201329"/>
              <a:gd name="adj3" fmla="val 16667"/>
            </a:avLst>
          </a:prstGeom>
          <a:solidFill>
            <a:schemeClr val="tx2">
              <a:lumMod val="20000"/>
              <a:lumOff val="80000"/>
              <a:alpha val="50000"/>
            </a:schemeClr>
          </a:solidFill>
          <a:ln>
            <a:solidFill>
              <a:srgbClr val="4F81BD"/>
            </a:solidFill>
          </a:ln>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457059"/>
            <a:r>
              <a:rPr kumimoji="0" lang="en-US" sz="2400" dirty="0">
                <a:solidFill>
                  <a:srgbClr val="262626"/>
                </a:solidFill>
                <a:latin typeface="Calibri"/>
              </a:rPr>
              <a:t>Computing Boundary Planes Concurrently</a:t>
            </a:r>
          </a:p>
        </p:txBody>
      </p:sp>
      <p:sp>
        <p:nvSpPr>
          <p:cNvPr id="3" name="Slide Number Placeholder 2"/>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31</a:t>
            </a:fld>
            <a:endParaRPr lang="en-US">
              <a:solidFill>
                <a:prstClr val="black">
                  <a:tint val="75000"/>
                </a:prstClr>
              </a:solidFill>
              <a:latin typeface="Calibri"/>
            </a:endParaRPr>
          </a:p>
        </p:txBody>
      </p:sp>
    </p:spTree>
    <p:extLst>
      <p:ext uri="{BB962C8B-B14F-4D97-AF65-F5344CB8AC3E}">
        <p14:creationId xmlns:p14="http://schemas.microsoft.com/office/powerpoint/2010/main" val="566318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232330" y="1284024"/>
            <a:ext cx="8454473" cy="5437453"/>
          </a:xfrm>
        </p:spPr>
        <p:txBody>
          <a:bodyPr/>
          <a:lstStyle/>
          <a:p>
            <a:r>
              <a:rPr lang="en-US" dirty="0" smtClean="0"/>
              <a:t>Performance and productivity</a:t>
            </a:r>
          </a:p>
          <a:p>
            <a:r>
              <a:rPr lang="en-US" dirty="0" smtClean="0"/>
              <a:t>Sample code</a:t>
            </a:r>
          </a:p>
          <a:p>
            <a:pPr lvl="1"/>
            <a:r>
              <a:rPr lang="en-US" dirty="0" smtClean="0"/>
              <a:t>7-point diffusion kernel (#stencil: 1)</a:t>
            </a:r>
          </a:p>
          <a:p>
            <a:pPr lvl="1"/>
            <a:r>
              <a:rPr lang="en-US" dirty="0" smtClean="0"/>
              <a:t>Jacobi kernel from </a:t>
            </a:r>
            <a:r>
              <a:rPr lang="en-US" dirty="0" err="1" smtClean="0"/>
              <a:t>Himeno</a:t>
            </a:r>
            <a:r>
              <a:rPr lang="en-US" dirty="0" smtClean="0"/>
              <a:t> benchmark (#stencil: 1)</a:t>
            </a:r>
          </a:p>
          <a:p>
            <a:pPr lvl="1"/>
            <a:r>
              <a:rPr lang="en-US" dirty="0" smtClean="0"/>
              <a:t>Seismic simulation (#stencil: 15)</a:t>
            </a:r>
          </a:p>
          <a:p>
            <a:r>
              <a:rPr lang="en-US" dirty="0" smtClean="0"/>
              <a:t>Platform</a:t>
            </a:r>
          </a:p>
          <a:p>
            <a:pPr lvl="1"/>
            <a:r>
              <a:rPr lang="en-US" dirty="0" smtClean="0"/>
              <a:t>Tsubame 2.0 </a:t>
            </a:r>
          </a:p>
          <a:p>
            <a:pPr lvl="2"/>
            <a:r>
              <a:rPr lang="en-US" dirty="0" smtClean="0"/>
              <a:t>Node: </a:t>
            </a:r>
            <a:r>
              <a:rPr lang="en-US" dirty="0" err="1" smtClean="0"/>
              <a:t>Westmere</a:t>
            </a:r>
            <a:r>
              <a:rPr lang="en-US" dirty="0" smtClean="0"/>
              <a:t>-EP 2.9GHz x 2 </a:t>
            </a:r>
            <a:br>
              <a:rPr lang="en-US" dirty="0" smtClean="0"/>
            </a:br>
            <a:r>
              <a:rPr lang="en-US" dirty="0" smtClean="0"/>
              <a:t>+ M2050 x 3</a:t>
            </a:r>
          </a:p>
          <a:p>
            <a:pPr lvl="2"/>
            <a:r>
              <a:rPr lang="en-US" dirty="0" smtClean="0"/>
              <a:t>Dual Infiniband QDR with full</a:t>
            </a:r>
            <a:br>
              <a:rPr lang="en-US" dirty="0" smtClean="0"/>
            </a:br>
            <a:r>
              <a:rPr lang="en-US" dirty="0" smtClean="0"/>
              <a:t> bisection BW fat tree</a:t>
            </a:r>
          </a:p>
          <a:p>
            <a:endParaRPr lang="en-US" dirty="0"/>
          </a:p>
        </p:txBody>
      </p:sp>
      <p:pic>
        <p:nvPicPr>
          <p:cNvPr id="4" name="Picture 6" descr="C:\Users\naoya\Documents\My Dropbox\tsubame\photo\DSC00717-small.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555130" y="4166348"/>
            <a:ext cx="3588873" cy="269165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32</a:t>
            </a:fld>
            <a:endParaRPr lang="en-US">
              <a:solidFill>
                <a:prstClr val="black">
                  <a:tint val="75000"/>
                </a:prstClr>
              </a:solidFill>
              <a:latin typeface="Calibri"/>
            </a:endParaRPr>
          </a:p>
        </p:txBody>
      </p:sp>
    </p:spTree>
    <p:extLst>
      <p:ext uri="{BB962C8B-B14F-4D97-AF65-F5344CB8AC3E}">
        <p14:creationId xmlns:p14="http://schemas.microsoft.com/office/powerpoint/2010/main" val="28876081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Himeno</a:t>
            </a:r>
            <a:r>
              <a:rPr lang="en-US" dirty="0" smtClean="0"/>
              <a:t> Strong Scaling</a:t>
            </a:r>
            <a:endParaRPr lang="en-US" dirty="0"/>
          </a:p>
        </p:txBody>
      </p:sp>
      <p:graphicFrame>
        <p:nvGraphicFramePr>
          <p:cNvPr id="4" name="グラフ 3"/>
          <p:cNvGraphicFramePr>
            <a:graphicFrameLocks/>
          </p:cNvGraphicFramePr>
          <p:nvPr>
            <p:extLst>
              <p:ext uri="{D42A27DB-BD31-4B8C-83A1-F6EECF244321}">
                <p14:modId xmlns:p14="http://schemas.microsoft.com/office/powerpoint/2010/main" val="2761282681"/>
              </p:ext>
            </p:extLst>
          </p:nvPr>
        </p:nvGraphicFramePr>
        <p:xfrm>
          <a:off x="774425" y="1920705"/>
          <a:ext cx="7573857" cy="480176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208086" y="1177209"/>
            <a:ext cx="5774938" cy="584776"/>
          </a:xfrm>
          <a:prstGeom prst="rect">
            <a:avLst/>
          </a:prstGeom>
          <a:noFill/>
        </p:spPr>
        <p:txBody>
          <a:bodyPr wrap="none" lIns="91410" tIns="45706" rIns="91410" bIns="45706" rtlCol="0">
            <a:spAutoFit/>
          </a:bodyPr>
          <a:lstStyle/>
          <a:p>
            <a:pPr defTabSz="457059"/>
            <a:r>
              <a:rPr kumimoji="0" lang="en-US" sz="3200" dirty="0">
                <a:solidFill>
                  <a:prstClr val="black"/>
                </a:solidFill>
                <a:latin typeface="Calibri"/>
              </a:rPr>
              <a:t>Problem size XL (1024x1024x512)</a:t>
            </a:r>
          </a:p>
        </p:txBody>
      </p:sp>
      <p:sp>
        <p:nvSpPr>
          <p:cNvPr id="2" name="Slide Number Placeholder 1"/>
          <p:cNvSpPr>
            <a:spLocks noGrp="1"/>
          </p:cNvSpPr>
          <p:nvPr>
            <p:ph type="sldNum" sz="quarter" idx="12"/>
          </p:nvPr>
        </p:nvSpPr>
        <p:spPr/>
        <p:txBody>
          <a:bodyPr/>
          <a:lstStyle/>
          <a:p>
            <a:fld id="{DA6EF746-0DF2-124F-B770-DB6C2DD056BF}" type="slidenum">
              <a:rPr lang="en-US" smtClean="0">
                <a:solidFill>
                  <a:prstClr val="black">
                    <a:tint val="75000"/>
                  </a:prstClr>
                </a:solidFill>
                <a:latin typeface="Calibri"/>
              </a:rPr>
              <a:pPr/>
              <a:t>33</a:t>
            </a:fld>
            <a:endParaRPr lang="en-US">
              <a:solidFill>
                <a:prstClr val="black">
                  <a:tint val="75000"/>
                </a:prstClr>
              </a:solidFill>
              <a:latin typeface="Calibri"/>
            </a:endParaRPr>
          </a:p>
        </p:txBody>
      </p:sp>
    </p:spTree>
    <p:extLst>
      <p:ext uri="{BB962C8B-B14F-4D97-AF65-F5344CB8AC3E}">
        <p14:creationId xmlns:p14="http://schemas.microsoft.com/office/powerpoint/2010/main" val="28269504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kumimoji="1" lang="en-US" altLang="ja-JP" dirty="0" smtClean="0"/>
              <a:t>Acknowledgments</a:t>
            </a:r>
            <a:endParaRPr kumimoji="1" lang="ja-JP" altLang="en-US" dirty="0"/>
          </a:p>
        </p:txBody>
      </p:sp>
      <p:sp>
        <p:nvSpPr>
          <p:cNvPr id="5" name="Content Placeholder 4"/>
          <p:cNvSpPr>
            <a:spLocks noGrp="1"/>
          </p:cNvSpPr>
          <p:nvPr>
            <p:ph idx="1"/>
          </p:nvPr>
        </p:nvSpPr>
        <p:spPr/>
        <p:txBody>
          <a:bodyPr/>
          <a:lstStyle/>
          <a:p>
            <a:pPr marL="457059" indent="-457059">
              <a:buFont typeface="Arial"/>
              <a:buChar char="•"/>
            </a:pPr>
            <a:r>
              <a:rPr kumimoji="1" lang="en-US" altLang="ja-JP" dirty="0" smtClean="0"/>
              <a:t>Alex Mirgorodskiy</a:t>
            </a:r>
          </a:p>
          <a:p>
            <a:pPr marL="457059" indent="-457059">
              <a:buFont typeface="Arial"/>
              <a:buChar char="•"/>
            </a:pPr>
            <a:r>
              <a:rPr kumimoji="1" lang="en-US" altLang="ja-JP" dirty="0" smtClean="0"/>
              <a:t>Barton Miller</a:t>
            </a:r>
          </a:p>
          <a:p>
            <a:pPr marL="457059" indent="-457059">
              <a:buFont typeface="Arial"/>
              <a:buChar char="•"/>
            </a:pPr>
            <a:r>
              <a:rPr kumimoji="1" lang="en-US" altLang="ja-JP" dirty="0" smtClean="0"/>
              <a:t>Leonardo Bautista Gomez</a:t>
            </a:r>
          </a:p>
          <a:p>
            <a:pPr marL="457059" indent="-457059">
              <a:buFont typeface="Arial"/>
              <a:buChar char="•"/>
            </a:pPr>
            <a:r>
              <a:rPr kumimoji="1" lang="en-US" altLang="ja-JP" dirty="0" err="1" smtClean="0"/>
              <a:t>Kento</a:t>
            </a:r>
            <a:r>
              <a:rPr kumimoji="1" lang="en-US" altLang="ja-JP" dirty="0" smtClean="0"/>
              <a:t> Sato</a:t>
            </a:r>
          </a:p>
          <a:p>
            <a:pPr marL="457059" indent="-457059">
              <a:buFont typeface="Arial"/>
              <a:buChar char="•"/>
            </a:pPr>
            <a:r>
              <a:rPr kumimoji="1" lang="en-US" altLang="ja-JP" dirty="0" smtClean="0"/>
              <a:t>Satoshi Matsuoka</a:t>
            </a:r>
          </a:p>
          <a:p>
            <a:pPr marL="457059" indent="-457059">
              <a:buFont typeface="Arial"/>
              <a:buChar char="•"/>
            </a:pPr>
            <a:r>
              <a:rPr kumimoji="1" lang="en-US" altLang="ja-JP" dirty="0" smtClean="0"/>
              <a:t>Franck </a:t>
            </a:r>
            <a:r>
              <a:rPr kumimoji="1" lang="en-US" altLang="ja-JP" dirty="0" err="1" smtClean="0"/>
              <a:t>Cappello</a:t>
            </a:r>
            <a:endParaRPr kumimoji="1" lang="en-US" altLang="ja-JP" dirty="0" smtClean="0"/>
          </a:p>
          <a:p>
            <a:pPr marL="457059" indent="-457059">
              <a:buFont typeface="Arial"/>
              <a:buChar char="•"/>
            </a:pPr>
            <a:r>
              <a:rPr kumimoji="1" lang="en-US" altLang="ja-JP" dirty="0" smtClean="0"/>
              <a:t>Ana </a:t>
            </a:r>
            <a:r>
              <a:rPr kumimoji="1" lang="en-US" altLang="ja-JP" dirty="0" err="1" smtClean="0"/>
              <a:t>Gainaru</a:t>
            </a:r>
            <a:endParaRPr kumimoji="1" lang="en-US" altLang="ja-JP" dirty="0" smtClean="0"/>
          </a:p>
          <a:p>
            <a:pPr marL="457059" indent="-457059">
              <a:buFont typeface="Arial"/>
              <a:buChar char="•"/>
            </a:pPr>
            <a:endParaRPr kumimoji="1" lang="ja-JP" altLang="en-US" dirty="0"/>
          </a:p>
        </p:txBody>
      </p:sp>
      <p:sp>
        <p:nvSpPr>
          <p:cNvPr id="3" name="Slide Number Placeholder 2"/>
          <p:cNvSpPr>
            <a:spLocks noGrp="1"/>
          </p:cNvSpPr>
          <p:nvPr>
            <p:ph type="sldNum" idx="12"/>
          </p:nvPr>
        </p:nvSpPr>
        <p:spPr/>
        <p:txBody>
          <a:bodyPr/>
          <a:lstStyle/>
          <a:p>
            <a:fld id="{DAE3E32F-8FB5-214B-B214-420A8F5CDD38}" type="slidenum">
              <a:rPr lang="en-US" smtClean="0"/>
              <a:pPr/>
              <a:t>34</a:t>
            </a:fld>
            <a:endParaRPr lang="en-US"/>
          </a:p>
        </p:txBody>
      </p:sp>
    </p:spTree>
    <p:extLst>
      <p:ext uri="{BB962C8B-B14F-4D97-AF65-F5344CB8AC3E}">
        <p14:creationId xmlns:p14="http://schemas.microsoft.com/office/powerpoint/2010/main" val="6773098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k_028-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1" y="1177044"/>
            <a:ext cx="8156922" cy="4062530"/>
          </a:xfrm>
          <a:prstGeom prst="rect">
            <a:avLst/>
          </a:prstGeom>
        </p:spPr>
      </p:pic>
      <p:pic>
        <p:nvPicPr>
          <p:cNvPr id="4" name="図 3"/>
          <p:cNvPicPr>
            <a:picLocks noChangeAspect="1"/>
          </p:cNvPicPr>
          <p:nvPr/>
        </p:nvPicPr>
        <p:blipFill>
          <a:blip r:embed="rId3"/>
          <a:stretch>
            <a:fillRect/>
          </a:stretch>
        </p:blipFill>
        <p:spPr>
          <a:xfrm>
            <a:off x="4642847" y="1416067"/>
            <a:ext cx="842377" cy="631783"/>
          </a:xfrm>
          <a:prstGeom prst="rect">
            <a:avLst/>
          </a:prstGeom>
        </p:spPr>
      </p:pic>
      <p:pic>
        <p:nvPicPr>
          <p:cNvPr id="5" name="図 4"/>
          <p:cNvPicPr>
            <a:picLocks noChangeAspect="1"/>
          </p:cNvPicPr>
          <p:nvPr/>
        </p:nvPicPr>
        <p:blipFill>
          <a:blip r:embed="rId3"/>
          <a:stretch>
            <a:fillRect/>
          </a:stretch>
        </p:blipFill>
        <p:spPr>
          <a:xfrm>
            <a:off x="4795247" y="1568469"/>
            <a:ext cx="842377" cy="631783"/>
          </a:xfrm>
          <a:prstGeom prst="rect">
            <a:avLst/>
          </a:prstGeom>
        </p:spPr>
      </p:pic>
      <p:pic>
        <p:nvPicPr>
          <p:cNvPr id="6" name="図 5"/>
          <p:cNvPicPr>
            <a:picLocks noChangeAspect="1"/>
          </p:cNvPicPr>
          <p:nvPr/>
        </p:nvPicPr>
        <p:blipFill>
          <a:blip r:embed="rId3"/>
          <a:stretch>
            <a:fillRect/>
          </a:stretch>
        </p:blipFill>
        <p:spPr>
          <a:xfrm>
            <a:off x="4947649" y="1720871"/>
            <a:ext cx="842377" cy="631783"/>
          </a:xfrm>
          <a:prstGeom prst="rect">
            <a:avLst/>
          </a:prstGeom>
        </p:spPr>
      </p:pic>
      <p:pic>
        <p:nvPicPr>
          <p:cNvPr id="7" name="図 6"/>
          <p:cNvPicPr>
            <a:picLocks noChangeAspect="1"/>
          </p:cNvPicPr>
          <p:nvPr/>
        </p:nvPicPr>
        <p:blipFill>
          <a:blip r:embed="rId3"/>
          <a:stretch>
            <a:fillRect/>
          </a:stretch>
        </p:blipFill>
        <p:spPr>
          <a:xfrm>
            <a:off x="5100047" y="1873267"/>
            <a:ext cx="842377" cy="631783"/>
          </a:xfrm>
          <a:prstGeom prst="rect">
            <a:avLst/>
          </a:prstGeom>
        </p:spPr>
      </p:pic>
      <p:pic>
        <p:nvPicPr>
          <p:cNvPr id="8" name="図 7"/>
          <p:cNvPicPr>
            <a:picLocks noChangeAspect="1"/>
          </p:cNvPicPr>
          <p:nvPr/>
        </p:nvPicPr>
        <p:blipFill>
          <a:blip r:embed="rId3"/>
          <a:stretch>
            <a:fillRect/>
          </a:stretch>
        </p:blipFill>
        <p:spPr>
          <a:xfrm>
            <a:off x="5252451" y="2025667"/>
            <a:ext cx="842377" cy="631783"/>
          </a:xfrm>
          <a:prstGeom prst="rect">
            <a:avLst/>
          </a:prstGeom>
        </p:spPr>
      </p:pic>
      <p:pic>
        <p:nvPicPr>
          <p:cNvPr id="9" name="図 8"/>
          <p:cNvPicPr>
            <a:picLocks noChangeAspect="1"/>
          </p:cNvPicPr>
          <p:nvPr/>
        </p:nvPicPr>
        <p:blipFill>
          <a:blip r:embed="rId3"/>
          <a:stretch>
            <a:fillRect/>
          </a:stretch>
        </p:blipFill>
        <p:spPr>
          <a:xfrm>
            <a:off x="5404847" y="2178068"/>
            <a:ext cx="842377" cy="631783"/>
          </a:xfrm>
          <a:prstGeom prst="rect">
            <a:avLst/>
          </a:prstGeom>
        </p:spPr>
      </p:pic>
      <p:pic>
        <p:nvPicPr>
          <p:cNvPr id="10" name="図 9"/>
          <p:cNvPicPr>
            <a:picLocks noChangeAspect="1"/>
          </p:cNvPicPr>
          <p:nvPr/>
        </p:nvPicPr>
        <p:blipFill>
          <a:blip r:embed="rId3"/>
          <a:stretch>
            <a:fillRect/>
          </a:stretch>
        </p:blipFill>
        <p:spPr>
          <a:xfrm>
            <a:off x="5557251" y="2330470"/>
            <a:ext cx="842377" cy="631783"/>
          </a:xfrm>
          <a:prstGeom prst="rect">
            <a:avLst/>
          </a:prstGeom>
        </p:spPr>
      </p:pic>
      <p:pic>
        <p:nvPicPr>
          <p:cNvPr id="11" name="図 10"/>
          <p:cNvPicPr>
            <a:picLocks noChangeAspect="1"/>
          </p:cNvPicPr>
          <p:nvPr/>
        </p:nvPicPr>
        <p:blipFill>
          <a:blip r:embed="rId3"/>
          <a:stretch>
            <a:fillRect/>
          </a:stretch>
        </p:blipFill>
        <p:spPr>
          <a:xfrm>
            <a:off x="5709648" y="2482871"/>
            <a:ext cx="842377" cy="631783"/>
          </a:xfrm>
          <a:prstGeom prst="rect">
            <a:avLst/>
          </a:prstGeom>
        </p:spPr>
      </p:pic>
      <p:pic>
        <p:nvPicPr>
          <p:cNvPr id="12" name="図 11"/>
          <p:cNvPicPr>
            <a:picLocks noChangeAspect="1"/>
          </p:cNvPicPr>
          <p:nvPr/>
        </p:nvPicPr>
        <p:blipFill>
          <a:blip r:embed="rId3"/>
          <a:stretch>
            <a:fillRect/>
          </a:stretch>
        </p:blipFill>
        <p:spPr>
          <a:xfrm>
            <a:off x="5862047" y="2635267"/>
            <a:ext cx="842377" cy="631783"/>
          </a:xfrm>
          <a:prstGeom prst="rect">
            <a:avLst/>
          </a:prstGeom>
        </p:spPr>
      </p:pic>
      <p:grpSp>
        <p:nvGrpSpPr>
          <p:cNvPr id="23" name="図形グループ 22"/>
          <p:cNvGrpSpPr/>
          <p:nvPr/>
        </p:nvGrpSpPr>
        <p:grpSpPr>
          <a:xfrm>
            <a:off x="5777207" y="1305110"/>
            <a:ext cx="2213977" cy="2003383"/>
            <a:chOff x="5777207" y="1305106"/>
            <a:chExt cx="2213977" cy="2003383"/>
          </a:xfrm>
        </p:grpSpPr>
        <p:pic>
          <p:nvPicPr>
            <p:cNvPr id="13" name="図 12"/>
            <p:cNvPicPr>
              <a:picLocks noChangeAspect="1"/>
            </p:cNvPicPr>
            <p:nvPr/>
          </p:nvPicPr>
          <p:blipFill>
            <a:blip r:embed="rId3"/>
            <a:stretch>
              <a:fillRect/>
            </a:stretch>
          </p:blipFill>
          <p:spPr>
            <a:xfrm>
              <a:off x="5777207" y="1305106"/>
              <a:ext cx="842377" cy="631783"/>
            </a:xfrm>
            <a:prstGeom prst="rect">
              <a:avLst/>
            </a:prstGeom>
          </p:spPr>
        </p:pic>
        <p:pic>
          <p:nvPicPr>
            <p:cNvPr id="14" name="図 13"/>
            <p:cNvPicPr>
              <a:picLocks noChangeAspect="1"/>
            </p:cNvPicPr>
            <p:nvPr/>
          </p:nvPicPr>
          <p:blipFill>
            <a:blip r:embed="rId3"/>
            <a:stretch>
              <a:fillRect/>
            </a:stretch>
          </p:blipFill>
          <p:spPr>
            <a:xfrm>
              <a:off x="5929607" y="1457506"/>
              <a:ext cx="842377" cy="631783"/>
            </a:xfrm>
            <a:prstGeom prst="rect">
              <a:avLst/>
            </a:prstGeom>
          </p:spPr>
        </p:pic>
        <p:pic>
          <p:nvPicPr>
            <p:cNvPr id="15" name="図 14"/>
            <p:cNvPicPr>
              <a:picLocks noChangeAspect="1"/>
            </p:cNvPicPr>
            <p:nvPr/>
          </p:nvPicPr>
          <p:blipFill>
            <a:blip r:embed="rId3"/>
            <a:stretch>
              <a:fillRect/>
            </a:stretch>
          </p:blipFill>
          <p:spPr>
            <a:xfrm>
              <a:off x="6082007" y="1609906"/>
              <a:ext cx="842377" cy="631783"/>
            </a:xfrm>
            <a:prstGeom prst="rect">
              <a:avLst/>
            </a:prstGeom>
          </p:spPr>
        </p:pic>
        <p:pic>
          <p:nvPicPr>
            <p:cNvPr id="16" name="図 15"/>
            <p:cNvPicPr>
              <a:picLocks noChangeAspect="1"/>
            </p:cNvPicPr>
            <p:nvPr/>
          </p:nvPicPr>
          <p:blipFill>
            <a:blip r:embed="rId3"/>
            <a:stretch>
              <a:fillRect/>
            </a:stretch>
          </p:blipFill>
          <p:spPr>
            <a:xfrm>
              <a:off x="6234407" y="1762306"/>
              <a:ext cx="842377" cy="631783"/>
            </a:xfrm>
            <a:prstGeom prst="rect">
              <a:avLst/>
            </a:prstGeom>
          </p:spPr>
        </p:pic>
        <p:pic>
          <p:nvPicPr>
            <p:cNvPr id="17" name="図 16"/>
            <p:cNvPicPr>
              <a:picLocks noChangeAspect="1"/>
            </p:cNvPicPr>
            <p:nvPr/>
          </p:nvPicPr>
          <p:blipFill>
            <a:blip r:embed="rId3"/>
            <a:stretch>
              <a:fillRect/>
            </a:stretch>
          </p:blipFill>
          <p:spPr>
            <a:xfrm>
              <a:off x="6386807" y="1914706"/>
              <a:ext cx="842377" cy="631783"/>
            </a:xfrm>
            <a:prstGeom prst="rect">
              <a:avLst/>
            </a:prstGeom>
          </p:spPr>
        </p:pic>
        <p:pic>
          <p:nvPicPr>
            <p:cNvPr id="18" name="図 17"/>
            <p:cNvPicPr>
              <a:picLocks noChangeAspect="1"/>
            </p:cNvPicPr>
            <p:nvPr/>
          </p:nvPicPr>
          <p:blipFill>
            <a:blip r:embed="rId3"/>
            <a:stretch>
              <a:fillRect/>
            </a:stretch>
          </p:blipFill>
          <p:spPr>
            <a:xfrm>
              <a:off x="6539207" y="2067106"/>
              <a:ext cx="842377" cy="631783"/>
            </a:xfrm>
            <a:prstGeom prst="rect">
              <a:avLst/>
            </a:prstGeom>
          </p:spPr>
        </p:pic>
        <p:pic>
          <p:nvPicPr>
            <p:cNvPr id="19" name="図 18"/>
            <p:cNvPicPr>
              <a:picLocks noChangeAspect="1"/>
            </p:cNvPicPr>
            <p:nvPr/>
          </p:nvPicPr>
          <p:blipFill>
            <a:blip r:embed="rId3"/>
            <a:stretch>
              <a:fillRect/>
            </a:stretch>
          </p:blipFill>
          <p:spPr>
            <a:xfrm>
              <a:off x="6691607" y="2219506"/>
              <a:ext cx="842377" cy="631783"/>
            </a:xfrm>
            <a:prstGeom prst="rect">
              <a:avLst/>
            </a:prstGeom>
          </p:spPr>
        </p:pic>
        <p:pic>
          <p:nvPicPr>
            <p:cNvPr id="20" name="図 19"/>
            <p:cNvPicPr>
              <a:picLocks noChangeAspect="1"/>
            </p:cNvPicPr>
            <p:nvPr/>
          </p:nvPicPr>
          <p:blipFill>
            <a:blip r:embed="rId3"/>
            <a:stretch>
              <a:fillRect/>
            </a:stretch>
          </p:blipFill>
          <p:spPr>
            <a:xfrm>
              <a:off x="6844007" y="2371906"/>
              <a:ext cx="842377" cy="631783"/>
            </a:xfrm>
            <a:prstGeom prst="rect">
              <a:avLst/>
            </a:prstGeom>
          </p:spPr>
        </p:pic>
        <p:pic>
          <p:nvPicPr>
            <p:cNvPr id="21" name="図 20"/>
            <p:cNvPicPr>
              <a:picLocks noChangeAspect="1"/>
            </p:cNvPicPr>
            <p:nvPr/>
          </p:nvPicPr>
          <p:blipFill>
            <a:blip r:embed="rId3"/>
            <a:stretch>
              <a:fillRect/>
            </a:stretch>
          </p:blipFill>
          <p:spPr>
            <a:xfrm>
              <a:off x="6996407" y="2524306"/>
              <a:ext cx="842377" cy="631783"/>
            </a:xfrm>
            <a:prstGeom prst="rect">
              <a:avLst/>
            </a:prstGeom>
          </p:spPr>
        </p:pic>
        <p:pic>
          <p:nvPicPr>
            <p:cNvPr id="22" name="図 21"/>
            <p:cNvPicPr>
              <a:picLocks noChangeAspect="1"/>
            </p:cNvPicPr>
            <p:nvPr/>
          </p:nvPicPr>
          <p:blipFill>
            <a:blip r:embed="rId3"/>
            <a:stretch>
              <a:fillRect/>
            </a:stretch>
          </p:blipFill>
          <p:spPr>
            <a:xfrm>
              <a:off x="7148807" y="2676706"/>
              <a:ext cx="842377" cy="631783"/>
            </a:xfrm>
            <a:prstGeom prst="rect">
              <a:avLst/>
            </a:prstGeom>
          </p:spPr>
        </p:pic>
      </p:grpSp>
      <p:grpSp>
        <p:nvGrpSpPr>
          <p:cNvPr id="24" name="図形グループ 23"/>
          <p:cNvGrpSpPr/>
          <p:nvPr/>
        </p:nvGrpSpPr>
        <p:grpSpPr>
          <a:xfrm>
            <a:off x="6448013" y="1328779"/>
            <a:ext cx="2213977" cy="2003383"/>
            <a:chOff x="5777207" y="1305106"/>
            <a:chExt cx="2213977" cy="2003383"/>
          </a:xfrm>
        </p:grpSpPr>
        <p:pic>
          <p:nvPicPr>
            <p:cNvPr id="25" name="図 24"/>
            <p:cNvPicPr>
              <a:picLocks noChangeAspect="1"/>
            </p:cNvPicPr>
            <p:nvPr/>
          </p:nvPicPr>
          <p:blipFill>
            <a:blip r:embed="rId3"/>
            <a:stretch>
              <a:fillRect/>
            </a:stretch>
          </p:blipFill>
          <p:spPr>
            <a:xfrm>
              <a:off x="5777207" y="1305106"/>
              <a:ext cx="842377" cy="631783"/>
            </a:xfrm>
            <a:prstGeom prst="rect">
              <a:avLst/>
            </a:prstGeom>
          </p:spPr>
        </p:pic>
        <p:pic>
          <p:nvPicPr>
            <p:cNvPr id="26" name="図 25"/>
            <p:cNvPicPr>
              <a:picLocks noChangeAspect="1"/>
            </p:cNvPicPr>
            <p:nvPr/>
          </p:nvPicPr>
          <p:blipFill>
            <a:blip r:embed="rId3"/>
            <a:stretch>
              <a:fillRect/>
            </a:stretch>
          </p:blipFill>
          <p:spPr>
            <a:xfrm>
              <a:off x="5929607" y="1457506"/>
              <a:ext cx="842377" cy="631783"/>
            </a:xfrm>
            <a:prstGeom prst="rect">
              <a:avLst/>
            </a:prstGeom>
          </p:spPr>
        </p:pic>
        <p:pic>
          <p:nvPicPr>
            <p:cNvPr id="27" name="図 26"/>
            <p:cNvPicPr>
              <a:picLocks noChangeAspect="1"/>
            </p:cNvPicPr>
            <p:nvPr/>
          </p:nvPicPr>
          <p:blipFill>
            <a:blip r:embed="rId3"/>
            <a:stretch>
              <a:fillRect/>
            </a:stretch>
          </p:blipFill>
          <p:spPr>
            <a:xfrm>
              <a:off x="6082007" y="1609906"/>
              <a:ext cx="842377" cy="631783"/>
            </a:xfrm>
            <a:prstGeom prst="rect">
              <a:avLst/>
            </a:prstGeom>
          </p:spPr>
        </p:pic>
        <p:pic>
          <p:nvPicPr>
            <p:cNvPr id="28" name="図 27"/>
            <p:cNvPicPr>
              <a:picLocks noChangeAspect="1"/>
            </p:cNvPicPr>
            <p:nvPr/>
          </p:nvPicPr>
          <p:blipFill>
            <a:blip r:embed="rId3"/>
            <a:stretch>
              <a:fillRect/>
            </a:stretch>
          </p:blipFill>
          <p:spPr>
            <a:xfrm>
              <a:off x="6234407" y="1762306"/>
              <a:ext cx="842377" cy="631783"/>
            </a:xfrm>
            <a:prstGeom prst="rect">
              <a:avLst/>
            </a:prstGeom>
          </p:spPr>
        </p:pic>
        <p:pic>
          <p:nvPicPr>
            <p:cNvPr id="29" name="図 28"/>
            <p:cNvPicPr>
              <a:picLocks noChangeAspect="1"/>
            </p:cNvPicPr>
            <p:nvPr/>
          </p:nvPicPr>
          <p:blipFill>
            <a:blip r:embed="rId3"/>
            <a:stretch>
              <a:fillRect/>
            </a:stretch>
          </p:blipFill>
          <p:spPr>
            <a:xfrm>
              <a:off x="6386807" y="1914706"/>
              <a:ext cx="842377" cy="631783"/>
            </a:xfrm>
            <a:prstGeom prst="rect">
              <a:avLst/>
            </a:prstGeom>
          </p:spPr>
        </p:pic>
        <p:pic>
          <p:nvPicPr>
            <p:cNvPr id="30" name="図 29"/>
            <p:cNvPicPr>
              <a:picLocks noChangeAspect="1"/>
            </p:cNvPicPr>
            <p:nvPr/>
          </p:nvPicPr>
          <p:blipFill>
            <a:blip r:embed="rId3"/>
            <a:stretch>
              <a:fillRect/>
            </a:stretch>
          </p:blipFill>
          <p:spPr>
            <a:xfrm>
              <a:off x="6539207" y="2067106"/>
              <a:ext cx="842377" cy="631783"/>
            </a:xfrm>
            <a:prstGeom prst="rect">
              <a:avLst/>
            </a:prstGeom>
          </p:spPr>
        </p:pic>
        <p:pic>
          <p:nvPicPr>
            <p:cNvPr id="31" name="図 30"/>
            <p:cNvPicPr>
              <a:picLocks noChangeAspect="1"/>
            </p:cNvPicPr>
            <p:nvPr/>
          </p:nvPicPr>
          <p:blipFill>
            <a:blip r:embed="rId3"/>
            <a:stretch>
              <a:fillRect/>
            </a:stretch>
          </p:blipFill>
          <p:spPr>
            <a:xfrm>
              <a:off x="6691607" y="2219506"/>
              <a:ext cx="842377" cy="631783"/>
            </a:xfrm>
            <a:prstGeom prst="rect">
              <a:avLst/>
            </a:prstGeom>
          </p:spPr>
        </p:pic>
        <p:pic>
          <p:nvPicPr>
            <p:cNvPr id="32" name="図 31"/>
            <p:cNvPicPr>
              <a:picLocks noChangeAspect="1"/>
            </p:cNvPicPr>
            <p:nvPr/>
          </p:nvPicPr>
          <p:blipFill>
            <a:blip r:embed="rId3"/>
            <a:stretch>
              <a:fillRect/>
            </a:stretch>
          </p:blipFill>
          <p:spPr>
            <a:xfrm>
              <a:off x="6844007" y="2371906"/>
              <a:ext cx="842377" cy="631783"/>
            </a:xfrm>
            <a:prstGeom prst="rect">
              <a:avLst/>
            </a:prstGeom>
          </p:spPr>
        </p:pic>
        <p:pic>
          <p:nvPicPr>
            <p:cNvPr id="33" name="図 32"/>
            <p:cNvPicPr>
              <a:picLocks noChangeAspect="1"/>
            </p:cNvPicPr>
            <p:nvPr/>
          </p:nvPicPr>
          <p:blipFill>
            <a:blip r:embed="rId3"/>
            <a:stretch>
              <a:fillRect/>
            </a:stretch>
          </p:blipFill>
          <p:spPr>
            <a:xfrm>
              <a:off x="6996407" y="2524306"/>
              <a:ext cx="842377" cy="631783"/>
            </a:xfrm>
            <a:prstGeom prst="rect">
              <a:avLst/>
            </a:prstGeom>
          </p:spPr>
        </p:pic>
        <p:pic>
          <p:nvPicPr>
            <p:cNvPr id="34" name="図 33"/>
            <p:cNvPicPr>
              <a:picLocks noChangeAspect="1"/>
            </p:cNvPicPr>
            <p:nvPr/>
          </p:nvPicPr>
          <p:blipFill>
            <a:blip r:embed="rId3"/>
            <a:stretch>
              <a:fillRect/>
            </a:stretch>
          </p:blipFill>
          <p:spPr>
            <a:xfrm>
              <a:off x="7148807" y="2676706"/>
              <a:ext cx="842377" cy="631783"/>
            </a:xfrm>
            <a:prstGeom prst="rect">
              <a:avLst/>
            </a:prstGeom>
          </p:spPr>
        </p:pic>
      </p:grpSp>
      <p:pic>
        <p:nvPicPr>
          <p:cNvPr id="36" name="図 35"/>
          <p:cNvPicPr>
            <a:picLocks noChangeAspect="1"/>
          </p:cNvPicPr>
          <p:nvPr/>
        </p:nvPicPr>
        <p:blipFill>
          <a:blip r:embed="rId3"/>
          <a:stretch>
            <a:fillRect/>
          </a:stretch>
        </p:blipFill>
        <p:spPr>
          <a:xfrm>
            <a:off x="3851882" y="1263667"/>
            <a:ext cx="842377" cy="631783"/>
          </a:xfrm>
          <a:prstGeom prst="rect">
            <a:avLst/>
          </a:prstGeom>
        </p:spPr>
      </p:pic>
      <p:pic>
        <p:nvPicPr>
          <p:cNvPr id="37" name="図 36"/>
          <p:cNvPicPr>
            <a:picLocks noChangeAspect="1"/>
          </p:cNvPicPr>
          <p:nvPr/>
        </p:nvPicPr>
        <p:blipFill>
          <a:blip r:embed="rId3"/>
          <a:stretch>
            <a:fillRect/>
          </a:stretch>
        </p:blipFill>
        <p:spPr>
          <a:xfrm>
            <a:off x="3824635" y="1403742"/>
            <a:ext cx="842377" cy="631783"/>
          </a:xfrm>
          <a:prstGeom prst="rect">
            <a:avLst/>
          </a:prstGeom>
        </p:spPr>
      </p:pic>
      <p:pic>
        <p:nvPicPr>
          <p:cNvPr id="38" name="図 37"/>
          <p:cNvPicPr>
            <a:picLocks noChangeAspect="1"/>
          </p:cNvPicPr>
          <p:nvPr/>
        </p:nvPicPr>
        <p:blipFill>
          <a:blip r:embed="rId3"/>
          <a:stretch>
            <a:fillRect/>
          </a:stretch>
        </p:blipFill>
        <p:spPr>
          <a:xfrm>
            <a:off x="3797387" y="1543810"/>
            <a:ext cx="842377" cy="631783"/>
          </a:xfrm>
          <a:prstGeom prst="rect">
            <a:avLst/>
          </a:prstGeom>
        </p:spPr>
      </p:pic>
      <p:pic>
        <p:nvPicPr>
          <p:cNvPr id="39" name="図 38"/>
          <p:cNvPicPr>
            <a:picLocks noChangeAspect="1"/>
          </p:cNvPicPr>
          <p:nvPr/>
        </p:nvPicPr>
        <p:blipFill>
          <a:blip r:embed="rId3"/>
          <a:stretch>
            <a:fillRect/>
          </a:stretch>
        </p:blipFill>
        <p:spPr>
          <a:xfrm>
            <a:off x="3742891" y="1683880"/>
            <a:ext cx="842377" cy="631783"/>
          </a:xfrm>
          <a:prstGeom prst="rect">
            <a:avLst/>
          </a:prstGeom>
        </p:spPr>
      </p:pic>
      <p:pic>
        <p:nvPicPr>
          <p:cNvPr id="40" name="図 39"/>
          <p:cNvPicPr>
            <a:picLocks noChangeAspect="1"/>
          </p:cNvPicPr>
          <p:nvPr/>
        </p:nvPicPr>
        <p:blipFill>
          <a:blip r:embed="rId3"/>
          <a:stretch>
            <a:fillRect/>
          </a:stretch>
        </p:blipFill>
        <p:spPr>
          <a:xfrm>
            <a:off x="3770139" y="1823955"/>
            <a:ext cx="842377" cy="631783"/>
          </a:xfrm>
          <a:prstGeom prst="rect">
            <a:avLst/>
          </a:prstGeom>
        </p:spPr>
      </p:pic>
      <p:pic>
        <p:nvPicPr>
          <p:cNvPr id="41" name="図 40"/>
          <p:cNvPicPr>
            <a:picLocks noChangeAspect="1"/>
          </p:cNvPicPr>
          <p:nvPr/>
        </p:nvPicPr>
        <p:blipFill>
          <a:blip r:embed="rId3"/>
          <a:stretch>
            <a:fillRect/>
          </a:stretch>
        </p:blipFill>
        <p:spPr>
          <a:xfrm>
            <a:off x="3715644" y="1964023"/>
            <a:ext cx="842377" cy="631783"/>
          </a:xfrm>
          <a:prstGeom prst="rect">
            <a:avLst/>
          </a:prstGeom>
        </p:spPr>
      </p:pic>
      <p:pic>
        <p:nvPicPr>
          <p:cNvPr id="42" name="図 41"/>
          <p:cNvPicPr>
            <a:picLocks noChangeAspect="1"/>
          </p:cNvPicPr>
          <p:nvPr/>
        </p:nvPicPr>
        <p:blipFill>
          <a:blip r:embed="rId3"/>
          <a:stretch>
            <a:fillRect/>
          </a:stretch>
        </p:blipFill>
        <p:spPr>
          <a:xfrm>
            <a:off x="3688396" y="2104093"/>
            <a:ext cx="842377" cy="631783"/>
          </a:xfrm>
          <a:prstGeom prst="rect">
            <a:avLst/>
          </a:prstGeom>
        </p:spPr>
      </p:pic>
      <p:pic>
        <p:nvPicPr>
          <p:cNvPr id="43" name="図 42"/>
          <p:cNvPicPr>
            <a:picLocks noChangeAspect="1"/>
          </p:cNvPicPr>
          <p:nvPr/>
        </p:nvPicPr>
        <p:blipFill>
          <a:blip r:embed="rId3"/>
          <a:stretch>
            <a:fillRect/>
          </a:stretch>
        </p:blipFill>
        <p:spPr>
          <a:xfrm>
            <a:off x="3661148" y="2244168"/>
            <a:ext cx="842377" cy="631783"/>
          </a:xfrm>
          <a:prstGeom prst="rect">
            <a:avLst/>
          </a:prstGeom>
        </p:spPr>
      </p:pic>
      <p:pic>
        <p:nvPicPr>
          <p:cNvPr id="44" name="図 43"/>
          <p:cNvPicPr>
            <a:picLocks noChangeAspect="1"/>
          </p:cNvPicPr>
          <p:nvPr/>
        </p:nvPicPr>
        <p:blipFill>
          <a:blip r:embed="rId3"/>
          <a:stretch>
            <a:fillRect/>
          </a:stretch>
        </p:blipFill>
        <p:spPr>
          <a:xfrm>
            <a:off x="3633900" y="2384236"/>
            <a:ext cx="842377" cy="631783"/>
          </a:xfrm>
          <a:prstGeom prst="rect">
            <a:avLst/>
          </a:prstGeom>
        </p:spPr>
      </p:pic>
      <p:pic>
        <p:nvPicPr>
          <p:cNvPr id="45" name="図 44"/>
          <p:cNvPicPr>
            <a:picLocks noChangeAspect="1"/>
          </p:cNvPicPr>
          <p:nvPr/>
        </p:nvPicPr>
        <p:blipFill>
          <a:blip r:embed="rId3"/>
          <a:stretch>
            <a:fillRect/>
          </a:stretch>
        </p:blipFill>
        <p:spPr>
          <a:xfrm>
            <a:off x="3606653" y="2524306"/>
            <a:ext cx="842377" cy="631783"/>
          </a:xfrm>
          <a:prstGeom prst="rect">
            <a:avLst/>
          </a:prstGeom>
        </p:spPr>
      </p:pic>
      <p:pic>
        <p:nvPicPr>
          <p:cNvPr id="46" name="図 45"/>
          <p:cNvPicPr>
            <a:picLocks noChangeAspect="1"/>
          </p:cNvPicPr>
          <p:nvPr/>
        </p:nvPicPr>
        <p:blipFill>
          <a:blip r:embed="rId3"/>
          <a:stretch>
            <a:fillRect/>
          </a:stretch>
        </p:blipFill>
        <p:spPr>
          <a:xfrm>
            <a:off x="2879047" y="1291788"/>
            <a:ext cx="842377" cy="631783"/>
          </a:xfrm>
          <a:prstGeom prst="rect">
            <a:avLst/>
          </a:prstGeom>
        </p:spPr>
      </p:pic>
      <p:pic>
        <p:nvPicPr>
          <p:cNvPr id="47" name="図 46"/>
          <p:cNvPicPr>
            <a:picLocks noChangeAspect="1"/>
          </p:cNvPicPr>
          <p:nvPr/>
        </p:nvPicPr>
        <p:blipFill>
          <a:blip r:embed="rId3"/>
          <a:stretch>
            <a:fillRect/>
          </a:stretch>
        </p:blipFill>
        <p:spPr>
          <a:xfrm>
            <a:off x="2851800" y="1431861"/>
            <a:ext cx="842377" cy="631783"/>
          </a:xfrm>
          <a:prstGeom prst="rect">
            <a:avLst/>
          </a:prstGeom>
        </p:spPr>
      </p:pic>
      <p:pic>
        <p:nvPicPr>
          <p:cNvPr id="48" name="図 47"/>
          <p:cNvPicPr>
            <a:picLocks noChangeAspect="1"/>
          </p:cNvPicPr>
          <p:nvPr/>
        </p:nvPicPr>
        <p:blipFill>
          <a:blip r:embed="rId3"/>
          <a:stretch>
            <a:fillRect/>
          </a:stretch>
        </p:blipFill>
        <p:spPr>
          <a:xfrm>
            <a:off x="2824552" y="1571930"/>
            <a:ext cx="842377" cy="631783"/>
          </a:xfrm>
          <a:prstGeom prst="rect">
            <a:avLst/>
          </a:prstGeom>
        </p:spPr>
      </p:pic>
      <p:pic>
        <p:nvPicPr>
          <p:cNvPr id="49" name="図 48"/>
          <p:cNvPicPr>
            <a:picLocks noChangeAspect="1"/>
          </p:cNvPicPr>
          <p:nvPr/>
        </p:nvPicPr>
        <p:blipFill>
          <a:blip r:embed="rId3"/>
          <a:stretch>
            <a:fillRect/>
          </a:stretch>
        </p:blipFill>
        <p:spPr>
          <a:xfrm>
            <a:off x="2770057" y="1712001"/>
            <a:ext cx="842377" cy="631783"/>
          </a:xfrm>
          <a:prstGeom prst="rect">
            <a:avLst/>
          </a:prstGeom>
        </p:spPr>
      </p:pic>
      <p:pic>
        <p:nvPicPr>
          <p:cNvPr id="50" name="図 49"/>
          <p:cNvPicPr>
            <a:picLocks noChangeAspect="1"/>
          </p:cNvPicPr>
          <p:nvPr/>
        </p:nvPicPr>
        <p:blipFill>
          <a:blip r:embed="rId3"/>
          <a:stretch>
            <a:fillRect/>
          </a:stretch>
        </p:blipFill>
        <p:spPr>
          <a:xfrm>
            <a:off x="2797304" y="1852074"/>
            <a:ext cx="842377" cy="631783"/>
          </a:xfrm>
          <a:prstGeom prst="rect">
            <a:avLst/>
          </a:prstGeom>
        </p:spPr>
      </p:pic>
      <p:pic>
        <p:nvPicPr>
          <p:cNvPr id="51" name="図 50"/>
          <p:cNvPicPr>
            <a:picLocks noChangeAspect="1"/>
          </p:cNvPicPr>
          <p:nvPr/>
        </p:nvPicPr>
        <p:blipFill>
          <a:blip r:embed="rId3"/>
          <a:stretch>
            <a:fillRect/>
          </a:stretch>
        </p:blipFill>
        <p:spPr>
          <a:xfrm>
            <a:off x="2742809" y="1992143"/>
            <a:ext cx="842377" cy="631783"/>
          </a:xfrm>
          <a:prstGeom prst="rect">
            <a:avLst/>
          </a:prstGeom>
        </p:spPr>
      </p:pic>
      <p:pic>
        <p:nvPicPr>
          <p:cNvPr id="52" name="図 51"/>
          <p:cNvPicPr>
            <a:picLocks noChangeAspect="1"/>
          </p:cNvPicPr>
          <p:nvPr/>
        </p:nvPicPr>
        <p:blipFill>
          <a:blip r:embed="rId3"/>
          <a:stretch>
            <a:fillRect/>
          </a:stretch>
        </p:blipFill>
        <p:spPr>
          <a:xfrm>
            <a:off x="2715561" y="2132218"/>
            <a:ext cx="842377" cy="631783"/>
          </a:xfrm>
          <a:prstGeom prst="rect">
            <a:avLst/>
          </a:prstGeom>
        </p:spPr>
      </p:pic>
      <p:pic>
        <p:nvPicPr>
          <p:cNvPr id="53" name="図 52"/>
          <p:cNvPicPr>
            <a:picLocks noChangeAspect="1"/>
          </p:cNvPicPr>
          <p:nvPr/>
        </p:nvPicPr>
        <p:blipFill>
          <a:blip r:embed="rId3"/>
          <a:stretch>
            <a:fillRect/>
          </a:stretch>
        </p:blipFill>
        <p:spPr>
          <a:xfrm>
            <a:off x="2688313" y="2272287"/>
            <a:ext cx="842377" cy="631783"/>
          </a:xfrm>
          <a:prstGeom prst="rect">
            <a:avLst/>
          </a:prstGeom>
        </p:spPr>
      </p:pic>
      <p:pic>
        <p:nvPicPr>
          <p:cNvPr id="54" name="図 53"/>
          <p:cNvPicPr>
            <a:picLocks noChangeAspect="1"/>
          </p:cNvPicPr>
          <p:nvPr/>
        </p:nvPicPr>
        <p:blipFill>
          <a:blip r:embed="rId3"/>
          <a:stretch>
            <a:fillRect/>
          </a:stretch>
        </p:blipFill>
        <p:spPr>
          <a:xfrm>
            <a:off x="2661066" y="2412356"/>
            <a:ext cx="842377" cy="631783"/>
          </a:xfrm>
          <a:prstGeom prst="rect">
            <a:avLst/>
          </a:prstGeom>
        </p:spPr>
      </p:pic>
      <p:pic>
        <p:nvPicPr>
          <p:cNvPr id="55" name="図 54"/>
          <p:cNvPicPr>
            <a:picLocks noChangeAspect="1"/>
          </p:cNvPicPr>
          <p:nvPr/>
        </p:nvPicPr>
        <p:blipFill>
          <a:blip r:embed="rId3"/>
          <a:stretch>
            <a:fillRect/>
          </a:stretch>
        </p:blipFill>
        <p:spPr>
          <a:xfrm>
            <a:off x="2633818" y="2552431"/>
            <a:ext cx="842377" cy="631783"/>
          </a:xfrm>
          <a:prstGeom prst="rect">
            <a:avLst/>
          </a:prstGeom>
        </p:spPr>
      </p:pic>
      <p:pic>
        <p:nvPicPr>
          <p:cNvPr id="56" name="図 55"/>
          <p:cNvPicPr>
            <a:picLocks noChangeAspect="1"/>
          </p:cNvPicPr>
          <p:nvPr/>
        </p:nvPicPr>
        <p:blipFill>
          <a:blip r:embed="rId3"/>
          <a:stretch>
            <a:fillRect/>
          </a:stretch>
        </p:blipFill>
        <p:spPr>
          <a:xfrm>
            <a:off x="2027523" y="1306592"/>
            <a:ext cx="842377" cy="631783"/>
          </a:xfrm>
          <a:prstGeom prst="rect">
            <a:avLst/>
          </a:prstGeom>
        </p:spPr>
      </p:pic>
      <p:pic>
        <p:nvPicPr>
          <p:cNvPr id="57" name="図 56"/>
          <p:cNvPicPr>
            <a:picLocks noChangeAspect="1"/>
          </p:cNvPicPr>
          <p:nvPr/>
        </p:nvPicPr>
        <p:blipFill>
          <a:blip r:embed="rId3"/>
          <a:stretch>
            <a:fillRect/>
          </a:stretch>
        </p:blipFill>
        <p:spPr>
          <a:xfrm>
            <a:off x="1972873" y="1446663"/>
            <a:ext cx="842377" cy="631783"/>
          </a:xfrm>
          <a:prstGeom prst="rect">
            <a:avLst/>
          </a:prstGeom>
        </p:spPr>
      </p:pic>
      <p:pic>
        <p:nvPicPr>
          <p:cNvPr id="58" name="図 57"/>
          <p:cNvPicPr>
            <a:picLocks noChangeAspect="1"/>
          </p:cNvPicPr>
          <p:nvPr/>
        </p:nvPicPr>
        <p:blipFill>
          <a:blip r:embed="rId3"/>
          <a:stretch>
            <a:fillRect/>
          </a:stretch>
        </p:blipFill>
        <p:spPr>
          <a:xfrm>
            <a:off x="1918225" y="1586736"/>
            <a:ext cx="842377" cy="631783"/>
          </a:xfrm>
          <a:prstGeom prst="rect">
            <a:avLst/>
          </a:prstGeom>
        </p:spPr>
      </p:pic>
      <p:pic>
        <p:nvPicPr>
          <p:cNvPr id="59" name="図 58"/>
          <p:cNvPicPr>
            <a:picLocks noChangeAspect="1"/>
          </p:cNvPicPr>
          <p:nvPr/>
        </p:nvPicPr>
        <p:blipFill>
          <a:blip r:embed="rId3"/>
          <a:stretch>
            <a:fillRect/>
          </a:stretch>
        </p:blipFill>
        <p:spPr>
          <a:xfrm>
            <a:off x="1808929" y="1726805"/>
            <a:ext cx="842377" cy="631783"/>
          </a:xfrm>
          <a:prstGeom prst="rect">
            <a:avLst/>
          </a:prstGeom>
        </p:spPr>
      </p:pic>
      <p:pic>
        <p:nvPicPr>
          <p:cNvPr id="60" name="図 59"/>
          <p:cNvPicPr>
            <a:picLocks noChangeAspect="1"/>
          </p:cNvPicPr>
          <p:nvPr/>
        </p:nvPicPr>
        <p:blipFill>
          <a:blip r:embed="rId3"/>
          <a:stretch>
            <a:fillRect/>
          </a:stretch>
        </p:blipFill>
        <p:spPr>
          <a:xfrm>
            <a:off x="1863579" y="1866880"/>
            <a:ext cx="842377" cy="631783"/>
          </a:xfrm>
          <a:prstGeom prst="rect">
            <a:avLst/>
          </a:prstGeom>
        </p:spPr>
      </p:pic>
      <p:pic>
        <p:nvPicPr>
          <p:cNvPr id="61" name="図 60"/>
          <p:cNvPicPr>
            <a:picLocks noChangeAspect="1"/>
          </p:cNvPicPr>
          <p:nvPr/>
        </p:nvPicPr>
        <p:blipFill>
          <a:blip r:embed="rId3"/>
          <a:stretch>
            <a:fillRect/>
          </a:stretch>
        </p:blipFill>
        <p:spPr>
          <a:xfrm>
            <a:off x="1754285" y="2006949"/>
            <a:ext cx="842377" cy="631783"/>
          </a:xfrm>
          <a:prstGeom prst="rect">
            <a:avLst/>
          </a:prstGeom>
        </p:spPr>
      </p:pic>
      <p:pic>
        <p:nvPicPr>
          <p:cNvPr id="62" name="図 61"/>
          <p:cNvPicPr>
            <a:picLocks noChangeAspect="1"/>
          </p:cNvPicPr>
          <p:nvPr/>
        </p:nvPicPr>
        <p:blipFill>
          <a:blip r:embed="rId3"/>
          <a:stretch>
            <a:fillRect/>
          </a:stretch>
        </p:blipFill>
        <p:spPr>
          <a:xfrm>
            <a:off x="1699634" y="2147018"/>
            <a:ext cx="842377" cy="631783"/>
          </a:xfrm>
          <a:prstGeom prst="rect">
            <a:avLst/>
          </a:prstGeom>
        </p:spPr>
      </p:pic>
      <p:pic>
        <p:nvPicPr>
          <p:cNvPr id="63" name="図 62"/>
          <p:cNvPicPr>
            <a:picLocks noChangeAspect="1"/>
          </p:cNvPicPr>
          <p:nvPr/>
        </p:nvPicPr>
        <p:blipFill>
          <a:blip r:embed="rId3"/>
          <a:stretch>
            <a:fillRect/>
          </a:stretch>
        </p:blipFill>
        <p:spPr>
          <a:xfrm>
            <a:off x="1644985" y="2287093"/>
            <a:ext cx="842377" cy="631783"/>
          </a:xfrm>
          <a:prstGeom prst="rect">
            <a:avLst/>
          </a:prstGeom>
        </p:spPr>
      </p:pic>
      <p:pic>
        <p:nvPicPr>
          <p:cNvPr id="64" name="図 63"/>
          <p:cNvPicPr>
            <a:picLocks noChangeAspect="1"/>
          </p:cNvPicPr>
          <p:nvPr/>
        </p:nvPicPr>
        <p:blipFill>
          <a:blip r:embed="rId3"/>
          <a:stretch>
            <a:fillRect/>
          </a:stretch>
        </p:blipFill>
        <p:spPr>
          <a:xfrm>
            <a:off x="1590340" y="2427162"/>
            <a:ext cx="842377" cy="631783"/>
          </a:xfrm>
          <a:prstGeom prst="rect">
            <a:avLst/>
          </a:prstGeom>
        </p:spPr>
      </p:pic>
      <p:pic>
        <p:nvPicPr>
          <p:cNvPr id="65" name="図 64"/>
          <p:cNvPicPr>
            <a:picLocks noChangeAspect="1"/>
          </p:cNvPicPr>
          <p:nvPr/>
        </p:nvPicPr>
        <p:blipFill>
          <a:blip r:embed="rId3"/>
          <a:stretch>
            <a:fillRect/>
          </a:stretch>
        </p:blipFill>
        <p:spPr>
          <a:xfrm>
            <a:off x="1535689" y="2567231"/>
            <a:ext cx="842377" cy="631783"/>
          </a:xfrm>
          <a:prstGeom prst="rect">
            <a:avLst/>
          </a:prstGeom>
        </p:spPr>
      </p:pic>
      <p:pic>
        <p:nvPicPr>
          <p:cNvPr id="66" name="図 65"/>
          <p:cNvPicPr>
            <a:picLocks noChangeAspect="1"/>
          </p:cNvPicPr>
          <p:nvPr/>
        </p:nvPicPr>
        <p:blipFill>
          <a:blip r:embed="rId3"/>
          <a:stretch>
            <a:fillRect/>
          </a:stretch>
        </p:blipFill>
        <p:spPr>
          <a:xfrm>
            <a:off x="1055109" y="1324614"/>
            <a:ext cx="842377" cy="631783"/>
          </a:xfrm>
          <a:prstGeom prst="rect">
            <a:avLst/>
          </a:prstGeom>
        </p:spPr>
      </p:pic>
      <p:pic>
        <p:nvPicPr>
          <p:cNvPr id="67" name="図 66"/>
          <p:cNvPicPr>
            <a:picLocks noChangeAspect="1"/>
          </p:cNvPicPr>
          <p:nvPr/>
        </p:nvPicPr>
        <p:blipFill>
          <a:blip r:embed="rId3"/>
          <a:stretch>
            <a:fillRect/>
          </a:stretch>
        </p:blipFill>
        <p:spPr>
          <a:xfrm>
            <a:off x="1001834" y="1464682"/>
            <a:ext cx="842377" cy="631783"/>
          </a:xfrm>
          <a:prstGeom prst="rect">
            <a:avLst/>
          </a:prstGeom>
        </p:spPr>
      </p:pic>
      <p:pic>
        <p:nvPicPr>
          <p:cNvPr id="68" name="図 67"/>
          <p:cNvPicPr>
            <a:picLocks noChangeAspect="1"/>
          </p:cNvPicPr>
          <p:nvPr/>
        </p:nvPicPr>
        <p:blipFill>
          <a:blip r:embed="rId3"/>
          <a:stretch>
            <a:fillRect/>
          </a:stretch>
        </p:blipFill>
        <p:spPr>
          <a:xfrm>
            <a:off x="948553" y="1604752"/>
            <a:ext cx="842377" cy="631783"/>
          </a:xfrm>
          <a:prstGeom prst="rect">
            <a:avLst/>
          </a:prstGeom>
        </p:spPr>
      </p:pic>
      <p:pic>
        <p:nvPicPr>
          <p:cNvPr id="69" name="図 68"/>
          <p:cNvPicPr>
            <a:picLocks noChangeAspect="1"/>
          </p:cNvPicPr>
          <p:nvPr/>
        </p:nvPicPr>
        <p:blipFill>
          <a:blip r:embed="rId3"/>
          <a:stretch>
            <a:fillRect/>
          </a:stretch>
        </p:blipFill>
        <p:spPr>
          <a:xfrm>
            <a:off x="841999" y="1744827"/>
            <a:ext cx="842377" cy="631783"/>
          </a:xfrm>
          <a:prstGeom prst="rect">
            <a:avLst/>
          </a:prstGeom>
        </p:spPr>
      </p:pic>
      <p:pic>
        <p:nvPicPr>
          <p:cNvPr id="70" name="図 69"/>
          <p:cNvPicPr>
            <a:picLocks noChangeAspect="1"/>
          </p:cNvPicPr>
          <p:nvPr/>
        </p:nvPicPr>
        <p:blipFill>
          <a:blip r:embed="rId3"/>
          <a:stretch>
            <a:fillRect/>
          </a:stretch>
        </p:blipFill>
        <p:spPr>
          <a:xfrm>
            <a:off x="895275" y="1884894"/>
            <a:ext cx="842377" cy="631783"/>
          </a:xfrm>
          <a:prstGeom prst="rect">
            <a:avLst/>
          </a:prstGeom>
        </p:spPr>
      </p:pic>
      <p:pic>
        <p:nvPicPr>
          <p:cNvPr id="71" name="図 70"/>
          <p:cNvPicPr>
            <a:picLocks noChangeAspect="1"/>
          </p:cNvPicPr>
          <p:nvPr/>
        </p:nvPicPr>
        <p:blipFill>
          <a:blip r:embed="rId3"/>
          <a:stretch>
            <a:fillRect/>
          </a:stretch>
        </p:blipFill>
        <p:spPr>
          <a:xfrm>
            <a:off x="788723" y="2024965"/>
            <a:ext cx="842377" cy="631783"/>
          </a:xfrm>
          <a:prstGeom prst="rect">
            <a:avLst/>
          </a:prstGeom>
        </p:spPr>
      </p:pic>
      <p:pic>
        <p:nvPicPr>
          <p:cNvPr id="72" name="図 71"/>
          <p:cNvPicPr>
            <a:picLocks noChangeAspect="1"/>
          </p:cNvPicPr>
          <p:nvPr/>
        </p:nvPicPr>
        <p:blipFill>
          <a:blip r:embed="rId3"/>
          <a:stretch>
            <a:fillRect/>
          </a:stretch>
        </p:blipFill>
        <p:spPr>
          <a:xfrm>
            <a:off x="735441" y="2165040"/>
            <a:ext cx="842377" cy="631783"/>
          </a:xfrm>
          <a:prstGeom prst="rect">
            <a:avLst/>
          </a:prstGeom>
        </p:spPr>
      </p:pic>
      <p:pic>
        <p:nvPicPr>
          <p:cNvPr id="73" name="図 72"/>
          <p:cNvPicPr>
            <a:picLocks noChangeAspect="1"/>
          </p:cNvPicPr>
          <p:nvPr/>
        </p:nvPicPr>
        <p:blipFill>
          <a:blip r:embed="rId3"/>
          <a:stretch>
            <a:fillRect/>
          </a:stretch>
        </p:blipFill>
        <p:spPr>
          <a:xfrm>
            <a:off x="682164" y="2305107"/>
            <a:ext cx="842377" cy="631783"/>
          </a:xfrm>
          <a:prstGeom prst="rect">
            <a:avLst/>
          </a:prstGeom>
        </p:spPr>
      </p:pic>
      <p:pic>
        <p:nvPicPr>
          <p:cNvPr id="74" name="図 73"/>
          <p:cNvPicPr>
            <a:picLocks noChangeAspect="1"/>
          </p:cNvPicPr>
          <p:nvPr/>
        </p:nvPicPr>
        <p:blipFill>
          <a:blip r:embed="rId3"/>
          <a:stretch>
            <a:fillRect/>
          </a:stretch>
        </p:blipFill>
        <p:spPr>
          <a:xfrm>
            <a:off x="628889" y="2445178"/>
            <a:ext cx="842377" cy="631783"/>
          </a:xfrm>
          <a:prstGeom prst="rect">
            <a:avLst/>
          </a:prstGeom>
        </p:spPr>
      </p:pic>
      <p:pic>
        <p:nvPicPr>
          <p:cNvPr id="75" name="図 74"/>
          <p:cNvPicPr>
            <a:picLocks noChangeAspect="1"/>
          </p:cNvPicPr>
          <p:nvPr/>
        </p:nvPicPr>
        <p:blipFill>
          <a:blip r:embed="rId3"/>
          <a:stretch>
            <a:fillRect/>
          </a:stretch>
        </p:blipFill>
        <p:spPr>
          <a:xfrm>
            <a:off x="575607" y="2585252"/>
            <a:ext cx="842377" cy="631783"/>
          </a:xfrm>
          <a:prstGeom prst="rect">
            <a:avLst/>
          </a:prstGeom>
        </p:spPr>
      </p:pic>
      <p:sp>
        <p:nvSpPr>
          <p:cNvPr id="76" name="Slide Number Placeholder 75"/>
          <p:cNvSpPr>
            <a:spLocks noGrp="1"/>
          </p:cNvSpPr>
          <p:nvPr>
            <p:ph type="sldNum" sz="quarter" idx="12"/>
          </p:nvPr>
        </p:nvSpPr>
        <p:spPr/>
        <p:txBody>
          <a:bodyPr/>
          <a:lstStyle/>
          <a:p>
            <a:fld id="{BE48A742-830E-1B4A-A68F-7784605FE0AC}" type="slidenum">
              <a:rPr kumimoji="1" lang="ja-JP" altLang="en-US" smtClean="0"/>
              <a:t>4</a:t>
            </a:fld>
            <a:endParaRPr kumimoji="1" lang="ja-JP" altLang="en-US"/>
          </a:p>
        </p:txBody>
      </p:sp>
    </p:spTree>
    <p:extLst>
      <p:ext uri="{BB962C8B-B14F-4D97-AF65-F5344CB8AC3E}">
        <p14:creationId xmlns:p14="http://schemas.microsoft.com/office/powerpoint/2010/main" val="3528100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5"/>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397000" y="2067171"/>
            <a:ext cx="2686538" cy="2014904"/>
          </a:xfrm>
          <a:prstGeom prst="rect">
            <a:avLst/>
          </a:prstGeom>
        </p:spPr>
      </p:pic>
      <p:sp>
        <p:nvSpPr>
          <p:cNvPr id="3" name="TextBox 2"/>
          <p:cNvSpPr txBox="1"/>
          <p:nvPr/>
        </p:nvSpPr>
        <p:spPr>
          <a:xfrm>
            <a:off x="4669694" y="2422777"/>
            <a:ext cx="3561021" cy="1200318"/>
          </a:xfrm>
          <a:prstGeom prst="rect">
            <a:avLst/>
          </a:prstGeom>
          <a:noFill/>
        </p:spPr>
        <p:txBody>
          <a:bodyPr wrap="none" lIns="91400" tIns="45702" rIns="91400" bIns="45702" rtlCol="0">
            <a:spAutoFit/>
          </a:bodyPr>
          <a:lstStyle/>
          <a:p>
            <a:r>
              <a:rPr lang="en-US" altLang="ja-JP" sz="7200" dirty="0"/>
              <a:t>x 80000?</a:t>
            </a:r>
            <a:endParaRPr lang="ja-JP" altLang="en-US" sz="7200" dirty="0"/>
          </a:p>
        </p:txBody>
      </p:sp>
      <p:sp>
        <p:nvSpPr>
          <p:cNvPr id="6" name="Slide Number Placeholder 5"/>
          <p:cNvSpPr>
            <a:spLocks noGrp="1"/>
          </p:cNvSpPr>
          <p:nvPr>
            <p:ph type="sldNum" sz="quarter" idx="12"/>
          </p:nvPr>
        </p:nvSpPr>
        <p:spPr/>
        <p:txBody>
          <a:bodyPr/>
          <a:lstStyle/>
          <a:p>
            <a:fld id="{BE48A742-830E-1B4A-A68F-7784605FE0AC}" type="slidenum">
              <a:rPr kumimoji="1" lang="ja-JP" altLang="en-US" smtClean="0"/>
              <a:t>5</a:t>
            </a:fld>
            <a:endParaRPr kumimoji="1" lang="ja-JP" altLang="en-US"/>
          </a:p>
        </p:txBody>
      </p:sp>
    </p:spTree>
    <p:extLst>
      <p:ext uri="{BB962C8B-B14F-4D97-AF65-F5344CB8AC3E}">
        <p14:creationId xmlns:p14="http://schemas.microsoft.com/office/powerpoint/2010/main" val="376238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9832" y="2100501"/>
            <a:ext cx="6452758" cy="646331"/>
          </a:xfrm>
          <a:prstGeom prst="rect">
            <a:avLst/>
          </a:prstGeom>
          <a:noFill/>
        </p:spPr>
        <p:txBody>
          <a:bodyPr wrap="none" lIns="91400" tIns="45702" rIns="91400" bIns="45702" rtlCol="0">
            <a:spAutoFit/>
          </a:bodyPr>
          <a:lstStyle/>
          <a:p>
            <a:r>
              <a:rPr lang="en-US" altLang="ja-JP" sz="3600" dirty="0"/>
              <a:t>Correct operations almost always</a:t>
            </a:r>
            <a:endParaRPr lang="ja-JP" altLang="en-US" sz="3600" dirty="0"/>
          </a:p>
        </p:txBody>
      </p:sp>
      <p:sp>
        <p:nvSpPr>
          <p:cNvPr id="4" name="TextBox 3"/>
          <p:cNvSpPr txBox="1"/>
          <p:nvPr/>
        </p:nvSpPr>
        <p:spPr>
          <a:xfrm>
            <a:off x="789836" y="3511109"/>
            <a:ext cx="4616017" cy="646331"/>
          </a:xfrm>
          <a:prstGeom prst="rect">
            <a:avLst/>
          </a:prstGeom>
          <a:noFill/>
        </p:spPr>
        <p:txBody>
          <a:bodyPr wrap="none" lIns="91400" tIns="45702" rIns="91400" bIns="45702" rtlCol="0">
            <a:spAutoFit/>
          </a:bodyPr>
          <a:lstStyle/>
          <a:p>
            <a:r>
              <a:rPr lang="en-US" altLang="ja-JP" sz="3600" dirty="0"/>
              <a:t>Occasional misbehavior  </a:t>
            </a:r>
            <a:endParaRPr lang="ja-JP" altLang="en-US" sz="3600" dirty="0"/>
          </a:p>
        </p:txBody>
      </p:sp>
      <p:sp>
        <p:nvSpPr>
          <p:cNvPr id="5" name="Slide Number Placeholder 4"/>
          <p:cNvSpPr>
            <a:spLocks noGrp="1"/>
          </p:cNvSpPr>
          <p:nvPr>
            <p:ph type="sldNum" sz="quarter" idx="12"/>
          </p:nvPr>
        </p:nvSpPr>
        <p:spPr/>
        <p:txBody>
          <a:bodyPr/>
          <a:lstStyle/>
          <a:p>
            <a:fld id="{BE48A742-830E-1B4A-A68F-7784605FE0AC}" type="slidenum">
              <a:rPr kumimoji="1" lang="ja-JP" altLang="en-US" smtClean="0"/>
              <a:t>6</a:t>
            </a:fld>
            <a:endParaRPr kumimoji="1" lang="ja-JP" altLang="en-US"/>
          </a:p>
        </p:txBody>
      </p:sp>
      <p:pic>
        <p:nvPicPr>
          <p:cNvPr id="6" name="Picture 5"/>
          <p:cNvPicPr>
            <a:picLocks noChangeAspect="1"/>
          </p:cNvPicPr>
          <p:nvPr/>
        </p:nvPicPr>
        <p:blipFill>
          <a:blip r:embed="rId2"/>
          <a:stretch>
            <a:fillRect/>
          </a:stretch>
        </p:blipFill>
        <p:spPr>
          <a:xfrm>
            <a:off x="7331084" y="143289"/>
            <a:ext cx="1417672" cy="2210793"/>
          </a:xfrm>
          <a:prstGeom prst="rect">
            <a:avLst/>
          </a:prstGeom>
        </p:spPr>
      </p:pic>
      <p:pic>
        <p:nvPicPr>
          <p:cNvPr id="7" name="Picture 7"/>
          <p:cNvPicPr>
            <a:picLocks noChangeAspect="1"/>
          </p:cNvPicPr>
          <p:nvPr/>
        </p:nvPicPr>
        <p:blipFill>
          <a:blip r:embed="rId3"/>
          <a:stretch>
            <a:fillRect/>
          </a:stretch>
        </p:blipFill>
        <p:spPr>
          <a:xfrm>
            <a:off x="4909269" y="4571366"/>
            <a:ext cx="3839487" cy="2150113"/>
          </a:xfrm>
          <a:prstGeom prst="rect">
            <a:avLst/>
          </a:prstGeom>
        </p:spPr>
      </p:pic>
    </p:spTree>
    <p:extLst>
      <p:ext uri="{BB962C8B-B14F-4D97-AF65-F5344CB8AC3E}">
        <p14:creationId xmlns:p14="http://schemas.microsoft.com/office/powerpoint/2010/main" val="691388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9" name="Line 47"/>
          <p:cNvSpPr>
            <a:spLocks noChangeShapeType="1"/>
          </p:cNvSpPr>
          <p:nvPr/>
        </p:nvSpPr>
        <p:spPr bwMode="auto">
          <a:xfrm>
            <a:off x="3203579" y="3395663"/>
            <a:ext cx="358775" cy="0"/>
          </a:xfrm>
          <a:prstGeom prst="line">
            <a:avLst/>
          </a:prstGeom>
          <a:noFill/>
          <a:ln w="76200">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00" tIns="45702" rIns="91400" bIns="45702"/>
          <a:lstStyle/>
          <a:p>
            <a:endParaRPr lang="ja-JP" altLang="en-US"/>
          </a:p>
        </p:txBody>
      </p:sp>
      <p:grpSp>
        <p:nvGrpSpPr>
          <p:cNvPr id="3387" name="Group 315"/>
          <p:cNvGrpSpPr>
            <a:grpSpLocks/>
          </p:cNvGrpSpPr>
          <p:nvPr/>
        </p:nvGrpSpPr>
        <p:grpSpPr bwMode="auto">
          <a:xfrm>
            <a:off x="3717926" y="2492378"/>
            <a:ext cx="2078038" cy="1728788"/>
            <a:chOff x="2472" y="2659"/>
            <a:chExt cx="1309" cy="1089"/>
          </a:xfrm>
        </p:grpSpPr>
        <p:grpSp>
          <p:nvGrpSpPr>
            <p:cNvPr id="3104" name="Group 32"/>
            <p:cNvGrpSpPr>
              <a:grpSpLocks/>
            </p:cNvGrpSpPr>
            <p:nvPr/>
          </p:nvGrpSpPr>
          <p:grpSpPr bwMode="auto">
            <a:xfrm>
              <a:off x="2472" y="2659"/>
              <a:ext cx="1270" cy="1089"/>
              <a:chOff x="2110" y="2659"/>
              <a:chExt cx="1632" cy="1360"/>
            </a:xfrm>
          </p:grpSpPr>
          <p:sp>
            <p:nvSpPr>
              <p:cNvPr id="3101" name="Line 29"/>
              <p:cNvSpPr>
                <a:spLocks noChangeShapeType="1"/>
              </p:cNvSpPr>
              <p:nvPr/>
            </p:nvSpPr>
            <p:spPr bwMode="auto">
              <a:xfrm>
                <a:off x="2110" y="3929"/>
                <a:ext cx="1632"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3103" name="Line 31"/>
              <p:cNvSpPr>
                <a:spLocks noChangeShapeType="1"/>
              </p:cNvSpPr>
              <p:nvPr/>
            </p:nvSpPr>
            <p:spPr bwMode="auto">
              <a:xfrm rot="-5400000">
                <a:off x="1520" y="3339"/>
                <a:ext cx="136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3105" name="Oval 33"/>
            <p:cNvSpPr>
              <a:spLocks noChangeArrowheads="1"/>
            </p:cNvSpPr>
            <p:nvPr/>
          </p:nvSpPr>
          <p:spPr bwMode="auto">
            <a:xfrm>
              <a:off x="2791" y="3249"/>
              <a:ext cx="45" cy="4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106" name="Oval 34"/>
            <p:cNvSpPr>
              <a:spLocks noChangeArrowheads="1"/>
            </p:cNvSpPr>
            <p:nvPr/>
          </p:nvSpPr>
          <p:spPr bwMode="auto">
            <a:xfrm>
              <a:off x="3017" y="3295"/>
              <a:ext cx="45" cy="4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107" name="Oval 35"/>
            <p:cNvSpPr>
              <a:spLocks noChangeArrowheads="1"/>
            </p:cNvSpPr>
            <p:nvPr/>
          </p:nvSpPr>
          <p:spPr bwMode="auto">
            <a:xfrm>
              <a:off x="2881" y="3113"/>
              <a:ext cx="45" cy="4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108" name="Oval 36"/>
            <p:cNvSpPr>
              <a:spLocks noChangeArrowheads="1"/>
            </p:cNvSpPr>
            <p:nvPr/>
          </p:nvSpPr>
          <p:spPr bwMode="auto">
            <a:xfrm>
              <a:off x="2972" y="3158"/>
              <a:ext cx="45" cy="4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109" name="Oval 37"/>
            <p:cNvSpPr>
              <a:spLocks noChangeArrowheads="1"/>
            </p:cNvSpPr>
            <p:nvPr/>
          </p:nvSpPr>
          <p:spPr bwMode="auto">
            <a:xfrm>
              <a:off x="2791" y="3340"/>
              <a:ext cx="45" cy="4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110" name="Oval 38"/>
            <p:cNvSpPr>
              <a:spLocks noChangeArrowheads="1"/>
            </p:cNvSpPr>
            <p:nvPr/>
          </p:nvSpPr>
          <p:spPr bwMode="auto">
            <a:xfrm>
              <a:off x="3063" y="3158"/>
              <a:ext cx="45" cy="4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111" name="Oval 39"/>
            <p:cNvSpPr>
              <a:spLocks noChangeArrowheads="1"/>
            </p:cNvSpPr>
            <p:nvPr/>
          </p:nvSpPr>
          <p:spPr bwMode="auto">
            <a:xfrm>
              <a:off x="2654" y="3113"/>
              <a:ext cx="45" cy="4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112" name="Oval 40"/>
            <p:cNvSpPr>
              <a:spLocks noChangeArrowheads="1"/>
            </p:cNvSpPr>
            <p:nvPr/>
          </p:nvSpPr>
          <p:spPr bwMode="auto">
            <a:xfrm>
              <a:off x="3017" y="3385"/>
              <a:ext cx="45" cy="4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113" name="Oval 41"/>
            <p:cNvSpPr>
              <a:spLocks noChangeArrowheads="1"/>
            </p:cNvSpPr>
            <p:nvPr/>
          </p:nvSpPr>
          <p:spPr bwMode="auto">
            <a:xfrm>
              <a:off x="2699" y="3295"/>
              <a:ext cx="45" cy="4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114" name="Oval 42"/>
            <p:cNvSpPr>
              <a:spLocks noChangeArrowheads="1"/>
            </p:cNvSpPr>
            <p:nvPr/>
          </p:nvSpPr>
          <p:spPr bwMode="auto">
            <a:xfrm>
              <a:off x="2654" y="3158"/>
              <a:ext cx="45" cy="4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115" name="Oval 43"/>
            <p:cNvSpPr>
              <a:spLocks noChangeArrowheads="1"/>
            </p:cNvSpPr>
            <p:nvPr/>
          </p:nvSpPr>
          <p:spPr bwMode="auto">
            <a:xfrm>
              <a:off x="2745" y="3158"/>
              <a:ext cx="45" cy="4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116" name="Oval 44"/>
            <p:cNvSpPr>
              <a:spLocks noChangeArrowheads="1"/>
            </p:cNvSpPr>
            <p:nvPr/>
          </p:nvSpPr>
          <p:spPr bwMode="auto">
            <a:xfrm>
              <a:off x="2881" y="3294"/>
              <a:ext cx="45" cy="4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117" name="Oval 45"/>
            <p:cNvSpPr>
              <a:spLocks noChangeArrowheads="1"/>
            </p:cNvSpPr>
            <p:nvPr/>
          </p:nvSpPr>
          <p:spPr bwMode="auto">
            <a:xfrm>
              <a:off x="3607" y="3204"/>
              <a:ext cx="45" cy="4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120" name="Oval 48"/>
            <p:cNvSpPr>
              <a:spLocks noChangeArrowheads="1"/>
            </p:cNvSpPr>
            <p:nvPr/>
          </p:nvSpPr>
          <p:spPr bwMode="auto">
            <a:xfrm>
              <a:off x="3561" y="3158"/>
              <a:ext cx="136" cy="135"/>
            </a:xfrm>
            <a:prstGeom prst="ellipse">
              <a:avLst/>
            </a:prstGeom>
            <a:noFill/>
            <a:ln w="28575">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121" name="Text Box 49"/>
            <p:cNvSpPr txBox="1">
              <a:spLocks noChangeArrowheads="1"/>
            </p:cNvSpPr>
            <p:nvPr/>
          </p:nvSpPr>
          <p:spPr bwMode="auto">
            <a:xfrm>
              <a:off x="3153" y="2659"/>
              <a:ext cx="6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b="1" i="1"/>
                <a:t>Outlier!</a:t>
              </a:r>
            </a:p>
          </p:txBody>
        </p:sp>
        <p:sp>
          <p:nvSpPr>
            <p:cNvPr id="3122" name="Oval 50"/>
            <p:cNvSpPr>
              <a:spLocks noChangeArrowheads="1"/>
            </p:cNvSpPr>
            <p:nvPr/>
          </p:nvSpPr>
          <p:spPr bwMode="auto">
            <a:xfrm>
              <a:off x="2603" y="2931"/>
              <a:ext cx="590" cy="584"/>
            </a:xfrm>
            <a:prstGeom prst="ellipse">
              <a:avLst/>
            </a:prstGeom>
            <a:noFill/>
            <a:ln w="28575">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124" name="Freeform 52"/>
            <p:cNvSpPr>
              <a:spLocks/>
            </p:cNvSpPr>
            <p:nvPr/>
          </p:nvSpPr>
          <p:spPr bwMode="auto">
            <a:xfrm>
              <a:off x="3465" y="2875"/>
              <a:ext cx="107" cy="267"/>
            </a:xfrm>
            <a:custGeom>
              <a:avLst/>
              <a:gdLst>
                <a:gd name="T0" fmla="*/ 0 w 107"/>
                <a:gd name="T1" fmla="*/ 0 h 267"/>
                <a:gd name="T2" fmla="*/ 100 w 107"/>
                <a:gd name="T3" fmla="*/ 73 h 267"/>
                <a:gd name="T4" fmla="*/ 42 w 107"/>
                <a:gd name="T5" fmla="*/ 188 h 267"/>
                <a:gd name="T6" fmla="*/ 95 w 107"/>
                <a:gd name="T7" fmla="*/ 267 h 267"/>
              </a:gdLst>
              <a:ahLst/>
              <a:cxnLst>
                <a:cxn ang="0">
                  <a:pos x="T0" y="T1"/>
                </a:cxn>
                <a:cxn ang="0">
                  <a:pos x="T2" y="T3"/>
                </a:cxn>
                <a:cxn ang="0">
                  <a:pos x="T4" y="T5"/>
                </a:cxn>
                <a:cxn ang="0">
                  <a:pos x="T6" y="T7"/>
                </a:cxn>
              </a:cxnLst>
              <a:rect l="0" t="0" r="r" b="b"/>
              <a:pathLst>
                <a:path w="107" h="267">
                  <a:moveTo>
                    <a:pt x="0" y="0"/>
                  </a:moveTo>
                  <a:cubicBezTo>
                    <a:pt x="17" y="12"/>
                    <a:pt x="93" y="42"/>
                    <a:pt x="100" y="73"/>
                  </a:cubicBezTo>
                  <a:cubicBezTo>
                    <a:pt x="107" y="104"/>
                    <a:pt x="43" y="156"/>
                    <a:pt x="42" y="188"/>
                  </a:cubicBezTo>
                  <a:cubicBezTo>
                    <a:pt x="41" y="220"/>
                    <a:pt x="84" y="251"/>
                    <a:pt x="95" y="267"/>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3097" name="Freeform 25"/>
          <p:cNvSpPr>
            <a:spLocks/>
          </p:cNvSpPr>
          <p:nvPr/>
        </p:nvSpPr>
        <p:spPr bwMode="auto">
          <a:xfrm>
            <a:off x="468316" y="2430463"/>
            <a:ext cx="2659062" cy="2127250"/>
          </a:xfrm>
          <a:custGeom>
            <a:avLst/>
            <a:gdLst>
              <a:gd name="T0" fmla="*/ 1649 w 1675"/>
              <a:gd name="T1" fmla="*/ 728 h 1340"/>
              <a:gd name="T2" fmla="*/ 1306 w 1675"/>
              <a:gd name="T3" fmla="*/ 1244 h 1340"/>
              <a:gd name="T4" fmla="*/ 672 w 1675"/>
              <a:gd name="T5" fmla="*/ 1302 h 1340"/>
              <a:gd name="T6" fmla="*/ 96 w 1675"/>
              <a:gd name="T7" fmla="*/ 1061 h 1340"/>
              <a:gd name="T8" fmla="*/ 96 w 1675"/>
              <a:gd name="T9" fmla="*/ 700 h 1340"/>
              <a:gd name="T10" fmla="*/ 306 w 1675"/>
              <a:gd name="T11" fmla="*/ 202 h 1340"/>
              <a:gd name="T12" fmla="*/ 920 w 1675"/>
              <a:gd name="T13" fmla="*/ 1 h 1340"/>
              <a:gd name="T14" fmla="*/ 1544 w 1675"/>
              <a:gd name="T15" fmla="*/ 210 h 1340"/>
              <a:gd name="T16" fmla="*/ 1649 w 1675"/>
              <a:gd name="T17" fmla="*/ 728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5" h="1340">
                <a:moveTo>
                  <a:pt x="1649" y="728"/>
                </a:moveTo>
                <a:cubicBezTo>
                  <a:pt x="1609" y="900"/>
                  <a:pt x="1469" y="1148"/>
                  <a:pt x="1306" y="1244"/>
                </a:cubicBezTo>
                <a:cubicBezTo>
                  <a:pt x="1143" y="1340"/>
                  <a:pt x="874" y="1332"/>
                  <a:pt x="672" y="1302"/>
                </a:cubicBezTo>
                <a:cubicBezTo>
                  <a:pt x="470" y="1272"/>
                  <a:pt x="192" y="1161"/>
                  <a:pt x="96" y="1061"/>
                </a:cubicBezTo>
                <a:cubicBezTo>
                  <a:pt x="0" y="961"/>
                  <a:pt x="61" y="843"/>
                  <a:pt x="96" y="700"/>
                </a:cubicBezTo>
                <a:cubicBezTo>
                  <a:pt x="131" y="557"/>
                  <a:pt x="169" y="318"/>
                  <a:pt x="306" y="202"/>
                </a:cubicBezTo>
                <a:cubicBezTo>
                  <a:pt x="443" y="86"/>
                  <a:pt x="714" y="0"/>
                  <a:pt x="920" y="1"/>
                </a:cubicBezTo>
                <a:cubicBezTo>
                  <a:pt x="1126" y="2"/>
                  <a:pt x="1423" y="89"/>
                  <a:pt x="1544" y="210"/>
                </a:cubicBezTo>
                <a:cubicBezTo>
                  <a:pt x="1665" y="331"/>
                  <a:pt x="1675" y="577"/>
                  <a:pt x="1649" y="728"/>
                </a:cubicBezTo>
                <a:close/>
              </a:path>
            </a:pathLst>
          </a:custGeom>
          <a:solidFill>
            <a:srgbClr val="EAEAEA"/>
          </a:solidFill>
          <a:ln w="22225">
            <a:solidFill>
              <a:srgbClr val="5F5F5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00" tIns="45702" rIns="91400" bIns="45702"/>
          <a:lstStyle/>
          <a:p>
            <a:endParaRPr lang="ja-JP" altLang="en-US"/>
          </a:p>
        </p:txBody>
      </p:sp>
      <p:sp>
        <p:nvSpPr>
          <p:cNvPr id="3086" name="Oval 14"/>
          <p:cNvSpPr>
            <a:spLocks noChangeArrowheads="1"/>
          </p:cNvSpPr>
          <p:nvPr/>
        </p:nvSpPr>
        <p:spPr bwMode="auto">
          <a:xfrm>
            <a:off x="1152525" y="2663851"/>
            <a:ext cx="594220" cy="333350"/>
          </a:xfrm>
          <a:prstGeom prst="ellipse">
            <a:avLst/>
          </a:prstGeom>
          <a:solidFill>
            <a:srgbClr val="FFCFB7"/>
          </a:solidFill>
          <a:ln w="2857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nchor="ctr"/>
          <a:lstStyle/>
          <a:p>
            <a:pPr algn="ctr"/>
            <a:r>
              <a:rPr lang="en-US" altLang="ja-JP" sz="1600" b="1"/>
              <a:t>proc</a:t>
            </a:r>
          </a:p>
        </p:txBody>
      </p:sp>
      <p:sp>
        <p:nvSpPr>
          <p:cNvPr id="3087" name="AutoShape 15"/>
          <p:cNvSpPr>
            <a:spLocks noChangeArrowheads="1"/>
          </p:cNvSpPr>
          <p:nvPr/>
        </p:nvSpPr>
        <p:spPr bwMode="auto">
          <a:xfrm>
            <a:off x="1417598" y="2060576"/>
            <a:ext cx="528681" cy="469050"/>
          </a:xfrm>
          <a:prstGeom prst="wedgeRectCallout">
            <a:avLst>
              <a:gd name="adj1" fmla="val -35125"/>
              <a:gd name="adj2" fmla="val 77986"/>
            </a:avLst>
          </a:prstGeom>
          <a:solidFill>
            <a:srgbClr val="99CCFF"/>
          </a:solidFill>
          <a:ln w="28575">
            <a:solidFill>
              <a:schemeClr val="tx2">
                <a:lumMod val="60000"/>
                <a:lumOff val="4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7992" tIns="45702" rIns="17992" bIns="45702"/>
          <a:lstStyle/>
          <a:p>
            <a:pPr algn="ctr"/>
            <a:r>
              <a:rPr lang="en-US" altLang="ja-JP" sz="1400" b="1"/>
              <a:t>trace</a:t>
            </a:r>
          </a:p>
        </p:txBody>
      </p:sp>
      <p:sp>
        <p:nvSpPr>
          <p:cNvPr id="3092" name="Oval 20"/>
          <p:cNvSpPr>
            <a:spLocks noChangeArrowheads="1"/>
          </p:cNvSpPr>
          <p:nvPr/>
        </p:nvSpPr>
        <p:spPr bwMode="auto">
          <a:xfrm>
            <a:off x="2159000" y="2519392"/>
            <a:ext cx="594220" cy="333350"/>
          </a:xfrm>
          <a:prstGeom prst="ellipse">
            <a:avLst/>
          </a:prstGeom>
          <a:solidFill>
            <a:srgbClr val="FFCFB7"/>
          </a:solidFill>
          <a:ln w="2857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nchor="ctr"/>
          <a:lstStyle/>
          <a:p>
            <a:pPr algn="ctr"/>
            <a:r>
              <a:rPr lang="en-US" altLang="ja-JP" sz="1600" b="1"/>
              <a:t>proc</a:t>
            </a:r>
          </a:p>
        </p:txBody>
      </p:sp>
      <p:sp>
        <p:nvSpPr>
          <p:cNvPr id="3093" name="AutoShape 21"/>
          <p:cNvSpPr>
            <a:spLocks noChangeArrowheads="1"/>
          </p:cNvSpPr>
          <p:nvPr/>
        </p:nvSpPr>
        <p:spPr bwMode="auto">
          <a:xfrm>
            <a:off x="2424069" y="1916117"/>
            <a:ext cx="528681" cy="469050"/>
          </a:xfrm>
          <a:prstGeom prst="wedgeRectCallout">
            <a:avLst>
              <a:gd name="adj1" fmla="val -35125"/>
              <a:gd name="adj2" fmla="val 77986"/>
            </a:avLst>
          </a:prstGeom>
          <a:solidFill>
            <a:srgbClr val="99CCFF"/>
          </a:solidFill>
          <a:ln w="28575">
            <a:solidFill>
              <a:schemeClr val="tx2">
                <a:lumMod val="60000"/>
                <a:lumOff val="4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7992" tIns="45702" rIns="17992" bIns="45702"/>
          <a:lstStyle/>
          <a:p>
            <a:pPr algn="ctr"/>
            <a:r>
              <a:rPr lang="en-US" altLang="ja-JP" sz="1400" b="1"/>
              <a:t>trace</a:t>
            </a:r>
          </a:p>
        </p:txBody>
      </p:sp>
      <p:sp>
        <p:nvSpPr>
          <p:cNvPr id="3083" name="Oval 11"/>
          <p:cNvSpPr>
            <a:spLocks noChangeArrowheads="1"/>
          </p:cNvSpPr>
          <p:nvPr/>
        </p:nvSpPr>
        <p:spPr bwMode="auto">
          <a:xfrm>
            <a:off x="1655763" y="3095653"/>
            <a:ext cx="594220" cy="333350"/>
          </a:xfrm>
          <a:prstGeom prst="ellipse">
            <a:avLst/>
          </a:prstGeom>
          <a:solidFill>
            <a:srgbClr val="FFCFB7"/>
          </a:solidFill>
          <a:ln w="2857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nchor="ctr"/>
          <a:lstStyle/>
          <a:p>
            <a:pPr algn="ctr"/>
            <a:r>
              <a:rPr lang="en-US" altLang="ja-JP" sz="1600" b="1"/>
              <a:t>proc</a:t>
            </a:r>
          </a:p>
        </p:txBody>
      </p:sp>
      <p:sp>
        <p:nvSpPr>
          <p:cNvPr id="3084" name="AutoShape 12"/>
          <p:cNvSpPr>
            <a:spLocks noChangeArrowheads="1"/>
          </p:cNvSpPr>
          <p:nvPr/>
        </p:nvSpPr>
        <p:spPr bwMode="auto">
          <a:xfrm>
            <a:off x="1920832" y="2492377"/>
            <a:ext cx="528681" cy="469050"/>
          </a:xfrm>
          <a:prstGeom prst="wedgeRectCallout">
            <a:avLst>
              <a:gd name="adj1" fmla="val -35125"/>
              <a:gd name="adj2" fmla="val 77986"/>
            </a:avLst>
          </a:prstGeom>
          <a:solidFill>
            <a:srgbClr val="99CCFF"/>
          </a:solidFill>
          <a:ln w="28575">
            <a:solidFill>
              <a:schemeClr val="tx2">
                <a:lumMod val="60000"/>
                <a:lumOff val="4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7992" tIns="45702" rIns="17992" bIns="45702"/>
          <a:lstStyle/>
          <a:p>
            <a:pPr algn="ctr"/>
            <a:r>
              <a:rPr lang="en-US" altLang="ja-JP" sz="1400" b="1"/>
              <a:t>trace</a:t>
            </a:r>
          </a:p>
        </p:txBody>
      </p:sp>
      <p:sp>
        <p:nvSpPr>
          <p:cNvPr id="3080" name="Oval 8"/>
          <p:cNvSpPr>
            <a:spLocks noChangeArrowheads="1"/>
          </p:cNvSpPr>
          <p:nvPr/>
        </p:nvSpPr>
        <p:spPr bwMode="auto">
          <a:xfrm>
            <a:off x="1079500" y="4030689"/>
            <a:ext cx="594220" cy="333350"/>
          </a:xfrm>
          <a:prstGeom prst="ellipse">
            <a:avLst/>
          </a:prstGeom>
          <a:solidFill>
            <a:srgbClr val="FFCFB7"/>
          </a:solidFill>
          <a:ln w="2857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nchor="ctr"/>
          <a:lstStyle/>
          <a:p>
            <a:pPr algn="ctr"/>
            <a:r>
              <a:rPr lang="en-US" altLang="ja-JP" sz="1600" b="1"/>
              <a:t>proc</a:t>
            </a:r>
          </a:p>
        </p:txBody>
      </p:sp>
      <p:sp>
        <p:nvSpPr>
          <p:cNvPr id="3081" name="AutoShape 9"/>
          <p:cNvSpPr>
            <a:spLocks noChangeArrowheads="1"/>
          </p:cNvSpPr>
          <p:nvPr/>
        </p:nvSpPr>
        <p:spPr bwMode="auto">
          <a:xfrm>
            <a:off x="1344573" y="3427413"/>
            <a:ext cx="528681" cy="469050"/>
          </a:xfrm>
          <a:prstGeom prst="wedgeRectCallout">
            <a:avLst>
              <a:gd name="adj1" fmla="val -35125"/>
              <a:gd name="adj2" fmla="val 77986"/>
            </a:avLst>
          </a:prstGeom>
          <a:solidFill>
            <a:srgbClr val="99CCFF"/>
          </a:solidFill>
          <a:ln w="28575">
            <a:solidFill>
              <a:schemeClr val="tx2">
                <a:lumMod val="60000"/>
                <a:lumOff val="4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7992" tIns="45702" rIns="17992" bIns="45702"/>
          <a:lstStyle/>
          <a:p>
            <a:pPr algn="ctr"/>
            <a:r>
              <a:rPr lang="en-US" altLang="ja-JP" sz="1400" b="1"/>
              <a:t>trace</a:t>
            </a:r>
          </a:p>
        </p:txBody>
      </p:sp>
      <p:sp>
        <p:nvSpPr>
          <p:cNvPr id="3099" name="Oval 27"/>
          <p:cNvSpPr>
            <a:spLocks noChangeArrowheads="1"/>
          </p:cNvSpPr>
          <p:nvPr/>
        </p:nvSpPr>
        <p:spPr bwMode="auto">
          <a:xfrm>
            <a:off x="647700" y="3527451"/>
            <a:ext cx="594220" cy="333350"/>
          </a:xfrm>
          <a:prstGeom prst="ellipse">
            <a:avLst/>
          </a:prstGeom>
          <a:solidFill>
            <a:srgbClr val="FFCFB7"/>
          </a:solidFill>
          <a:ln w="2857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nchor="ctr"/>
          <a:lstStyle/>
          <a:p>
            <a:pPr algn="ctr"/>
            <a:r>
              <a:rPr lang="en-US" altLang="ja-JP" sz="1600" b="1"/>
              <a:t>proc</a:t>
            </a:r>
          </a:p>
        </p:txBody>
      </p:sp>
      <p:sp>
        <p:nvSpPr>
          <p:cNvPr id="3100" name="AutoShape 28"/>
          <p:cNvSpPr>
            <a:spLocks noChangeArrowheads="1"/>
          </p:cNvSpPr>
          <p:nvPr/>
        </p:nvSpPr>
        <p:spPr bwMode="auto">
          <a:xfrm>
            <a:off x="912769" y="2924176"/>
            <a:ext cx="528681" cy="469050"/>
          </a:xfrm>
          <a:prstGeom prst="wedgeRectCallout">
            <a:avLst>
              <a:gd name="adj1" fmla="val -35125"/>
              <a:gd name="adj2" fmla="val 77986"/>
            </a:avLst>
          </a:prstGeom>
          <a:solidFill>
            <a:srgbClr val="99CCFF"/>
          </a:solidFill>
          <a:ln w="28575">
            <a:solidFill>
              <a:schemeClr val="tx2">
                <a:lumMod val="60000"/>
                <a:lumOff val="4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7992" tIns="45702" rIns="17992" bIns="45702"/>
          <a:lstStyle/>
          <a:p>
            <a:pPr algn="ctr"/>
            <a:r>
              <a:rPr lang="en-US" altLang="ja-JP" sz="1400" b="1"/>
              <a:t>trace</a:t>
            </a:r>
          </a:p>
        </p:txBody>
      </p:sp>
      <p:sp>
        <p:nvSpPr>
          <p:cNvPr id="3076" name="Oval 4"/>
          <p:cNvSpPr>
            <a:spLocks noChangeArrowheads="1"/>
          </p:cNvSpPr>
          <p:nvPr/>
        </p:nvSpPr>
        <p:spPr bwMode="auto">
          <a:xfrm>
            <a:off x="2447925" y="3167090"/>
            <a:ext cx="594220" cy="333350"/>
          </a:xfrm>
          <a:prstGeom prst="ellipse">
            <a:avLst/>
          </a:prstGeom>
          <a:solidFill>
            <a:srgbClr val="FFCFB7"/>
          </a:solidFill>
          <a:ln w="2857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nchor="ctr"/>
          <a:lstStyle/>
          <a:p>
            <a:pPr algn="ctr"/>
            <a:r>
              <a:rPr lang="en-US" altLang="ja-JP" sz="1600" b="1"/>
              <a:t>proc</a:t>
            </a:r>
          </a:p>
        </p:txBody>
      </p:sp>
      <p:sp>
        <p:nvSpPr>
          <p:cNvPr id="3077" name="AutoShape 5"/>
          <p:cNvSpPr>
            <a:spLocks noChangeArrowheads="1"/>
          </p:cNvSpPr>
          <p:nvPr/>
        </p:nvSpPr>
        <p:spPr bwMode="auto">
          <a:xfrm>
            <a:off x="2712994" y="2563814"/>
            <a:ext cx="528681" cy="469050"/>
          </a:xfrm>
          <a:prstGeom prst="wedgeRectCallout">
            <a:avLst>
              <a:gd name="adj1" fmla="val -35125"/>
              <a:gd name="adj2" fmla="val 77986"/>
            </a:avLst>
          </a:prstGeom>
          <a:solidFill>
            <a:srgbClr val="99CCFF"/>
          </a:solidFill>
          <a:ln w="28575">
            <a:solidFill>
              <a:schemeClr val="tx2">
                <a:lumMod val="60000"/>
                <a:lumOff val="4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7992" tIns="45702" rIns="17992" bIns="45702"/>
          <a:lstStyle/>
          <a:p>
            <a:pPr algn="ctr"/>
            <a:r>
              <a:rPr lang="en-US" altLang="ja-JP" sz="1400" b="1"/>
              <a:t>trace</a:t>
            </a:r>
          </a:p>
        </p:txBody>
      </p:sp>
      <p:sp>
        <p:nvSpPr>
          <p:cNvPr id="3089" name="Oval 17"/>
          <p:cNvSpPr>
            <a:spLocks noChangeArrowheads="1"/>
          </p:cNvSpPr>
          <p:nvPr/>
        </p:nvSpPr>
        <p:spPr bwMode="auto">
          <a:xfrm>
            <a:off x="1943100" y="4030689"/>
            <a:ext cx="594220" cy="333350"/>
          </a:xfrm>
          <a:prstGeom prst="ellipse">
            <a:avLst/>
          </a:prstGeom>
          <a:solidFill>
            <a:srgbClr val="FFCFB7"/>
          </a:solidFill>
          <a:ln w="2857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nchor="ctr"/>
          <a:lstStyle/>
          <a:p>
            <a:pPr algn="ctr"/>
            <a:r>
              <a:rPr lang="en-US" altLang="ja-JP" sz="1600" b="1"/>
              <a:t>proc</a:t>
            </a:r>
          </a:p>
        </p:txBody>
      </p:sp>
      <p:sp>
        <p:nvSpPr>
          <p:cNvPr id="3090" name="AutoShape 18"/>
          <p:cNvSpPr>
            <a:spLocks noChangeArrowheads="1"/>
          </p:cNvSpPr>
          <p:nvPr/>
        </p:nvSpPr>
        <p:spPr bwMode="auto">
          <a:xfrm>
            <a:off x="2208173" y="3427413"/>
            <a:ext cx="528681" cy="469050"/>
          </a:xfrm>
          <a:prstGeom prst="wedgeRectCallout">
            <a:avLst>
              <a:gd name="adj1" fmla="val -35125"/>
              <a:gd name="adj2" fmla="val 77986"/>
            </a:avLst>
          </a:prstGeom>
          <a:solidFill>
            <a:srgbClr val="99CCFF"/>
          </a:solidFill>
          <a:ln w="28575">
            <a:solidFill>
              <a:schemeClr val="tx2">
                <a:lumMod val="60000"/>
                <a:lumOff val="4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7992" tIns="45702" rIns="17992" bIns="45702"/>
          <a:lstStyle/>
          <a:p>
            <a:pPr algn="ctr"/>
            <a:r>
              <a:rPr lang="en-US" altLang="ja-JP" sz="1400" b="1"/>
              <a:t>trace</a:t>
            </a:r>
          </a:p>
        </p:txBody>
      </p:sp>
      <p:sp>
        <p:nvSpPr>
          <p:cNvPr id="3148" name="Text Box 76"/>
          <p:cNvSpPr txBox="1">
            <a:spLocks noChangeArrowheads="1"/>
          </p:cNvSpPr>
          <p:nvPr/>
        </p:nvSpPr>
        <p:spPr bwMode="auto">
          <a:xfrm>
            <a:off x="6443664" y="2060575"/>
            <a:ext cx="573950" cy="30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spAutoFit/>
          </a:bodyPr>
          <a:lstStyle/>
          <a:p>
            <a:r>
              <a:rPr lang="en-US" altLang="ja-JP" sz="1400" b="1" i="1"/>
              <a:t>Func</a:t>
            </a:r>
          </a:p>
        </p:txBody>
      </p:sp>
      <p:sp>
        <p:nvSpPr>
          <p:cNvPr id="3149" name="Text Box 77"/>
          <p:cNvSpPr txBox="1">
            <a:spLocks noChangeArrowheads="1"/>
          </p:cNvSpPr>
          <p:nvPr/>
        </p:nvSpPr>
        <p:spPr bwMode="auto">
          <a:xfrm>
            <a:off x="7043741" y="1916115"/>
            <a:ext cx="1240461" cy="52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spAutoFit/>
          </a:bodyPr>
          <a:lstStyle/>
          <a:p>
            <a:r>
              <a:rPr lang="en-US" altLang="ja-JP" sz="1400" b="1" i="1"/>
              <a:t>Suspect Score</a:t>
            </a:r>
            <a:br>
              <a:rPr lang="en-US" altLang="ja-JP" sz="1400" b="1" i="1"/>
            </a:br>
            <a:r>
              <a:rPr lang="en-US" altLang="ja-JP" sz="1400" b="1" i="1"/>
              <a:t> Contribution</a:t>
            </a:r>
          </a:p>
        </p:txBody>
      </p:sp>
      <p:graphicFrame>
        <p:nvGraphicFramePr>
          <p:cNvPr id="3382" name="Group 310"/>
          <p:cNvGraphicFramePr>
            <a:graphicFrameLocks noGrp="1"/>
          </p:cNvGraphicFramePr>
          <p:nvPr/>
        </p:nvGraphicFramePr>
        <p:xfrm>
          <a:off x="6497639" y="2466978"/>
          <a:ext cx="1895475" cy="1839745"/>
        </p:xfrm>
        <a:graphic>
          <a:graphicData uri="http://schemas.openxmlformats.org/drawingml/2006/table">
            <a:tbl>
              <a:tblPr/>
              <a:tblGrid>
                <a:gridCol w="484187"/>
                <a:gridCol w="1411288"/>
              </a:tblGrid>
              <a:tr h="3679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a:ln>
                            <a:noFill/>
                          </a:ln>
                          <a:solidFill>
                            <a:schemeClr val="tx1"/>
                          </a:solidFill>
                          <a:effectLst/>
                          <a:latin typeface="DejaVu Sans Mono" charset="0"/>
                          <a:ea typeface="ＭＳ Ｐゴシック" charset="0"/>
                          <a:cs typeface="ＭＳ Ｐゴシック" charset="0"/>
                        </a:rPr>
                        <a:t>f</a:t>
                      </a:r>
                      <a:r>
                        <a:rPr kumimoji="1" lang="en-US" altLang="ja-JP" sz="1800" b="1" i="0" u="none" strike="noStrike" cap="none" normalizeH="0" baseline="-25000">
                          <a:ln>
                            <a:noFill/>
                          </a:ln>
                          <a:solidFill>
                            <a:schemeClr val="tx1"/>
                          </a:solidFill>
                          <a:effectLst/>
                          <a:latin typeface="DejaVu Sans Mono" charset="0"/>
                          <a:ea typeface="ＭＳ Ｐゴシック" charset="0"/>
                          <a:cs typeface="ＭＳ Ｐゴシック" charset="0"/>
                        </a:rPr>
                        <a:t>1</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a:ln>
                          <a:noFill/>
                        </a:ln>
                        <a:solidFill>
                          <a:schemeClr val="tx1"/>
                        </a:solidFill>
                        <a:effectLst/>
                        <a:latin typeface="DejaVu Sans Mono" charset="0"/>
                        <a:ea typeface="ＭＳ Ｐゴシック" charset="0"/>
                        <a:cs typeface="ＭＳ Ｐゴシック" charset="0"/>
                      </a:endParaRP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EAEAEA"/>
                    </a:solidFill>
                  </a:tcPr>
                </a:tc>
              </a:tr>
              <a:tr h="3679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a:ln>
                            <a:noFill/>
                          </a:ln>
                          <a:solidFill>
                            <a:schemeClr val="tx1"/>
                          </a:solidFill>
                          <a:effectLst/>
                          <a:latin typeface="DejaVu Sans Mono" charset="0"/>
                          <a:ea typeface="ＭＳ Ｐゴシック" charset="0"/>
                          <a:cs typeface="ＭＳ Ｐゴシック" charset="0"/>
                        </a:rPr>
                        <a:t>f</a:t>
                      </a:r>
                      <a:r>
                        <a:rPr kumimoji="1" lang="en-US" altLang="ja-JP" sz="1800" b="1" i="0" u="none" strike="noStrike" cap="none" normalizeH="0" baseline="-25000">
                          <a:ln>
                            <a:noFill/>
                          </a:ln>
                          <a:solidFill>
                            <a:schemeClr val="tx1"/>
                          </a:solidFill>
                          <a:effectLst/>
                          <a:latin typeface="DejaVu Sans Mono" charset="0"/>
                          <a:ea typeface="ＭＳ Ｐゴシック" charset="0"/>
                          <a:cs typeface="ＭＳ Ｐゴシック" charset="0"/>
                        </a:rPr>
                        <a:t>2</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a:ln>
                          <a:noFill/>
                        </a:ln>
                        <a:solidFill>
                          <a:schemeClr val="tx1"/>
                        </a:solidFill>
                        <a:effectLst/>
                        <a:latin typeface="DejaVu Sans Mono" charset="0"/>
                        <a:ea typeface="ＭＳ Ｐゴシック" charset="0"/>
                        <a:cs typeface="ＭＳ Ｐゴシック" charset="0"/>
                      </a:endParaRP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EAEAEA"/>
                    </a:solidFill>
                  </a:tcPr>
                </a:tc>
              </a:tr>
              <a:tr h="3679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a:ln>
                            <a:noFill/>
                          </a:ln>
                          <a:solidFill>
                            <a:schemeClr val="tx1"/>
                          </a:solidFill>
                          <a:effectLst/>
                          <a:latin typeface="DejaVu Sans Mono" charset="0"/>
                          <a:ea typeface="ＭＳ Ｐゴシック" charset="0"/>
                          <a:cs typeface="ＭＳ Ｐゴシック" charset="0"/>
                        </a:rPr>
                        <a:t>f</a:t>
                      </a:r>
                      <a:r>
                        <a:rPr kumimoji="1" lang="en-US" altLang="ja-JP" sz="1800" b="1" i="0" u="none" strike="noStrike" cap="none" normalizeH="0" baseline="-25000">
                          <a:ln>
                            <a:noFill/>
                          </a:ln>
                          <a:solidFill>
                            <a:schemeClr val="tx1"/>
                          </a:solidFill>
                          <a:effectLst/>
                          <a:latin typeface="DejaVu Sans Mono" charset="0"/>
                          <a:ea typeface="ＭＳ Ｐゴシック" charset="0"/>
                          <a:cs typeface="ＭＳ Ｐゴシック" charset="0"/>
                        </a:rPr>
                        <a:t>3</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a:ln>
                          <a:noFill/>
                        </a:ln>
                        <a:solidFill>
                          <a:schemeClr val="tx1"/>
                        </a:solidFill>
                        <a:effectLst/>
                        <a:latin typeface="DejaVu Sans Mono" charset="0"/>
                        <a:ea typeface="ＭＳ Ｐゴシック" charset="0"/>
                        <a:cs typeface="ＭＳ Ｐゴシック" charset="0"/>
                      </a:endParaRP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EAEAEA"/>
                    </a:solidFill>
                  </a:tcPr>
                </a:tc>
              </a:tr>
              <a:tr h="3679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a:ln>
                            <a:noFill/>
                          </a:ln>
                          <a:solidFill>
                            <a:schemeClr val="tx1"/>
                          </a:solidFill>
                          <a:effectLst/>
                          <a:latin typeface="DejaVu Sans Mono" charset="0"/>
                          <a:ea typeface="ＭＳ Ｐゴシック" charset="0"/>
                          <a:cs typeface="ＭＳ Ｐゴシック" charset="0"/>
                        </a:rPr>
                        <a:t>f</a:t>
                      </a:r>
                      <a:r>
                        <a:rPr kumimoji="1" lang="en-US" altLang="ja-JP" sz="1800" b="1" i="0" u="none" strike="noStrike" cap="none" normalizeH="0" baseline="-25000">
                          <a:ln>
                            <a:noFill/>
                          </a:ln>
                          <a:solidFill>
                            <a:schemeClr val="tx1"/>
                          </a:solidFill>
                          <a:effectLst/>
                          <a:latin typeface="DejaVu Sans Mono" charset="0"/>
                          <a:ea typeface="ＭＳ Ｐゴシック" charset="0"/>
                          <a:cs typeface="ＭＳ Ｐゴシック" charset="0"/>
                        </a:rPr>
                        <a:t>4</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a:ln>
                          <a:noFill/>
                        </a:ln>
                        <a:solidFill>
                          <a:schemeClr val="tx1"/>
                        </a:solidFill>
                        <a:effectLst/>
                        <a:latin typeface="DejaVu Sans Mono" charset="0"/>
                        <a:ea typeface="ＭＳ Ｐゴシック" charset="0"/>
                        <a:cs typeface="ＭＳ Ｐゴシック" charset="0"/>
                      </a:endParaRP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EAEAEA"/>
                    </a:solidFill>
                  </a:tcPr>
                </a:tc>
              </a:tr>
              <a:tr h="3679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a:ln>
                            <a:noFill/>
                          </a:ln>
                          <a:solidFill>
                            <a:schemeClr val="tx1"/>
                          </a:solidFill>
                          <a:effectLst/>
                          <a:latin typeface="DejaVu Sans Mono" charset="0"/>
                          <a:ea typeface="ＭＳ Ｐゴシック" charset="0"/>
                          <a:cs typeface="ＭＳ Ｐゴシック" charset="0"/>
                        </a:rPr>
                        <a:t>f</a:t>
                      </a:r>
                      <a:r>
                        <a:rPr kumimoji="1" lang="en-US" altLang="ja-JP" sz="1800" b="1" i="0" u="none" strike="noStrike" cap="none" normalizeH="0" baseline="-25000">
                          <a:ln>
                            <a:noFill/>
                          </a:ln>
                          <a:solidFill>
                            <a:schemeClr val="tx1"/>
                          </a:solidFill>
                          <a:effectLst/>
                          <a:latin typeface="DejaVu Sans Mono" charset="0"/>
                          <a:ea typeface="ＭＳ Ｐゴシック" charset="0"/>
                          <a:cs typeface="ＭＳ Ｐゴシック" charset="0"/>
                        </a:rPr>
                        <a:t>5</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a:ln>
                          <a:noFill/>
                        </a:ln>
                        <a:solidFill>
                          <a:schemeClr val="tx1"/>
                        </a:solidFill>
                        <a:effectLst/>
                        <a:latin typeface="DejaVu Sans Mono" charset="0"/>
                        <a:ea typeface="ＭＳ Ｐゴシック" charset="0"/>
                        <a:cs typeface="ＭＳ Ｐゴシック" charset="0"/>
                      </a:endParaRP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sp>
        <p:nvSpPr>
          <p:cNvPr id="3127" name="Rectangle 55"/>
          <p:cNvSpPr>
            <a:spLocks noChangeArrowheads="1"/>
          </p:cNvSpPr>
          <p:nvPr/>
        </p:nvSpPr>
        <p:spPr bwMode="auto">
          <a:xfrm>
            <a:off x="7002463" y="2940050"/>
            <a:ext cx="730250" cy="182563"/>
          </a:xfrm>
          <a:prstGeom prst="rect">
            <a:avLst/>
          </a:prstGeom>
          <a:solidFill>
            <a:srgbClr val="FE3E0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nchor="ctr"/>
          <a:lstStyle/>
          <a:p>
            <a:endParaRPr lang="ja-JP" altLang="en-US"/>
          </a:p>
        </p:txBody>
      </p:sp>
      <p:sp>
        <p:nvSpPr>
          <p:cNvPr id="3129" name="Rectangle 57"/>
          <p:cNvSpPr>
            <a:spLocks noChangeArrowheads="1"/>
          </p:cNvSpPr>
          <p:nvPr/>
        </p:nvSpPr>
        <p:spPr bwMode="auto">
          <a:xfrm>
            <a:off x="7002467" y="3300413"/>
            <a:ext cx="369887" cy="182562"/>
          </a:xfrm>
          <a:prstGeom prst="rect">
            <a:avLst/>
          </a:prstGeom>
          <a:solidFill>
            <a:srgbClr val="FDC70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nchor="ctr"/>
          <a:lstStyle/>
          <a:p>
            <a:endParaRPr lang="ja-JP" altLang="en-US"/>
          </a:p>
        </p:txBody>
      </p:sp>
      <p:sp>
        <p:nvSpPr>
          <p:cNvPr id="3131" name="Rectangle 59"/>
          <p:cNvSpPr>
            <a:spLocks noChangeArrowheads="1"/>
          </p:cNvSpPr>
          <p:nvPr/>
        </p:nvSpPr>
        <p:spPr bwMode="auto">
          <a:xfrm>
            <a:off x="7002463" y="3660775"/>
            <a:ext cx="146050" cy="182563"/>
          </a:xfrm>
          <a:prstGeom prst="rect">
            <a:avLst/>
          </a:prstGeom>
          <a:solidFill>
            <a:srgbClr val="C7FD0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nchor="ctr"/>
          <a:lstStyle/>
          <a:p>
            <a:endParaRPr lang="ja-JP" altLang="en-US"/>
          </a:p>
        </p:txBody>
      </p:sp>
      <p:sp>
        <p:nvSpPr>
          <p:cNvPr id="3133" name="Rectangle 61"/>
          <p:cNvSpPr>
            <a:spLocks noChangeArrowheads="1"/>
          </p:cNvSpPr>
          <p:nvPr/>
        </p:nvSpPr>
        <p:spPr bwMode="auto">
          <a:xfrm>
            <a:off x="7002463" y="4021139"/>
            <a:ext cx="74612" cy="182562"/>
          </a:xfrm>
          <a:prstGeom prst="rect">
            <a:avLst/>
          </a:prstGeom>
          <a:solidFill>
            <a:srgbClr val="44FD0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nchor="ctr"/>
          <a:lstStyle/>
          <a:p>
            <a:endParaRPr lang="ja-JP" altLang="en-US"/>
          </a:p>
        </p:txBody>
      </p:sp>
      <p:sp>
        <p:nvSpPr>
          <p:cNvPr id="3278" name="Rectangle 206"/>
          <p:cNvSpPr>
            <a:spLocks noChangeArrowheads="1"/>
          </p:cNvSpPr>
          <p:nvPr/>
        </p:nvSpPr>
        <p:spPr bwMode="auto">
          <a:xfrm>
            <a:off x="7002466" y="2579688"/>
            <a:ext cx="1296987" cy="182562"/>
          </a:xfrm>
          <a:prstGeom prst="rect">
            <a:avLst/>
          </a:prstGeom>
          <a:solidFill>
            <a:srgbClr val="FD150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nchor="ctr"/>
          <a:lstStyle/>
          <a:p>
            <a:endParaRPr lang="ja-JP" altLang="en-US"/>
          </a:p>
        </p:txBody>
      </p:sp>
      <p:sp>
        <p:nvSpPr>
          <p:cNvPr id="3150" name="Line 78"/>
          <p:cNvSpPr>
            <a:spLocks noChangeShapeType="1"/>
          </p:cNvSpPr>
          <p:nvPr/>
        </p:nvSpPr>
        <p:spPr bwMode="auto">
          <a:xfrm flipV="1">
            <a:off x="6972304" y="2473325"/>
            <a:ext cx="1501775"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00" tIns="45702" rIns="91400" bIns="45702"/>
          <a:lstStyle/>
          <a:p>
            <a:endParaRPr lang="ja-JP" altLang="en-US"/>
          </a:p>
        </p:txBody>
      </p:sp>
      <p:sp>
        <p:nvSpPr>
          <p:cNvPr id="3280" name="Line 208"/>
          <p:cNvSpPr>
            <a:spLocks noChangeShapeType="1"/>
          </p:cNvSpPr>
          <p:nvPr/>
        </p:nvSpPr>
        <p:spPr bwMode="auto">
          <a:xfrm>
            <a:off x="5942017" y="3405188"/>
            <a:ext cx="358775" cy="0"/>
          </a:xfrm>
          <a:prstGeom prst="line">
            <a:avLst/>
          </a:prstGeom>
          <a:noFill/>
          <a:ln w="76200">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00" tIns="45702" rIns="91400" bIns="45702"/>
          <a:lstStyle/>
          <a:p>
            <a:endParaRPr lang="ja-JP" altLang="en-US"/>
          </a:p>
        </p:txBody>
      </p:sp>
      <p:sp>
        <p:nvSpPr>
          <p:cNvPr id="3383" name="Text Box 311"/>
          <p:cNvSpPr txBox="1">
            <a:spLocks noChangeArrowheads="1"/>
          </p:cNvSpPr>
          <p:nvPr/>
        </p:nvSpPr>
        <p:spPr bwMode="auto">
          <a:xfrm>
            <a:off x="1116013" y="4697413"/>
            <a:ext cx="1510067"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spAutoFit/>
          </a:bodyPr>
          <a:lstStyle/>
          <a:p>
            <a:r>
              <a:rPr lang="en-US" altLang="ja-JP" sz="1600" b="1"/>
              <a:t>Data Collection</a:t>
            </a:r>
          </a:p>
        </p:txBody>
      </p:sp>
      <p:sp>
        <p:nvSpPr>
          <p:cNvPr id="3384" name="Text Box 312"/>
          <p:cNvSpPr txBox="1">
            <a:spLocks noChangeArrowheads="1"/>
          </p:cNvSpPr>
          <p:nvPr/>
        </p:nvSpPr>
        <p:spPr bwMode="auto">
          <a:xfrm>
            <a:off x="3901257" y="4697414"/>
            <a:ext cx="1852669" cy="59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spAutoFit/>
          </a:bodyPr>
          <a:lstStyle/>
          <a:p>
            <a:pPr algn="ctr"/>
            <a:r>
              <a:rPr lang="en-US" altLang="ja-JP" sz="1600" b="1"/>
              <a:t>Finding Anomalous</a:t>
            </a:r>
            <a:br>
              <a:rPr lang="en-US" altLang="ja-JP" sz="1600" b="1"/>
            </a:br>
            <a:r>
              <a:rPr lang="en-US" altLang="ja-JP" sz="1600" b="1"/>
              <a:t> Processes</a:t>
            </a:r>
          </a:p>
        </p:txBody>
      </p:sp>
      <p:sp>
        <p:nvSpPr>
          <p:cNvPr id="3385" name="Text Box 313"/>
          <p:cNvSpPr txBox="1">
            <a:spLocks noChangeArrowheads="1"/>
          </p:cNvSpPr>
          <p:nvPr/>
        </p:nvSpPr>
        <p:spPr bwMode="auto">
          <a:xfrm>
            <a:off x="6630170" y="4697414"/>
            <a:ext cx="1852669" cy="59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0" tIns="45702" rIns="91400" bIns="45702">
            <a:spAutoFit/>
          </a:bodyPr>
          <a:lstStyle/>
          <a:p>
            <a:pPr algn="ctr"/>
            <a:r>
              <a:rPr lang="en-US" altLang="ja-JP" sz="1600" b="1"/>
              <a:t>Finding Anomalous</a:t>
            </a:r>
            <a:br>
              <a:rPr lang="en-US" altLang="ja-JP" sz="1600" b="1"/>
            </a:br>
            <a:r>
              <a:rPr lang="en-US" altLang="ja-JP" sz="1600" b="1"/>
              <a:t> Functions</a:t>
            </a:r>
          </a:p>
        </p:txBody>
      </p:sp>
      <p:sp>
        <p:nvSpPr>
          <p:cNvPr id="3388" name="Rectangle 316"/>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00" tIns="45702" rIns="91400" bIns="45702" anchor="ctr"/>
          <a:lstStyle/>
          <a:p>
            <a:pPr algn="ctr"/>
            <a:r>
              <a:rPr lang="en-US" altLang="ja-JP" sz="4400" dirty="0"/>
              <a:t>Hypothesis: Debugging by </a:t>
            </a:r>
            <a:br>
              <a:rPr lang="en-US" altLang="ja-JP" sz="4400" dirty="0"/>
            </a:br>
            <a:r>
              <a:rPr lang="en-US" altLang="ja-JP" sz="4400" dirty="0"/>
              <a:t>Outlier Detection</a:t>
            </a:r>
          </a:p>
        </p:txBody>
      </p:sp>
      <p:sp>
        <p:nvSpPr>
          <p:cNvPr id="2" name="TextBox 1"/>
          <p:cNvSpPr txBox="1"/>
          <p:nvPr/>
        </p:nvSpPr>
        <p:spPr>
          <a:xfrm>
            <a:off x="3362204" y="6253551"/>
            <a:ext cx="5615652" cy="369332"/>
          </a:xfrm>
          <a:prstGeom prst="rect">
            <a:avLst/>
          </a:prstGeom>
          <a:noFill/>
        </p:spPr>
        <p:txBody>
          <a:bodyPr wrap="none" lIns="91410" tIns="45706" rIns="91410" bIns="45706" rtlCol="0">
            <a:spAutoFit/>
          </a:bodyPr>
          <a:lstStyle/>
          <a:p>
            <a:r>
              <a:rPr lang="en-US" altLang="ja-JP" dirty="0" smtClean="0"/>
              <a:t>Joint work with Mirgorodskiy and Miller [SC’06][IPDPS’08]</a:t>
            </a:r>
            <a:endParaRPr kumimoji="1" lang="ja-JP" altLang="en-US" dirty="0"/>
          </a:p>
        </p:txBody>
      </p:sp>
      <p:sp>
        <p:nvSpPr>
          <p:cNvPr id="4" name="Slide Number Placeholder 3"/>
          <p:cNvSpPr>
            <a:spLocks noGrp="1"/>
          </p:cNvSpPr>
          <p:nvPr>
            <p:ph type="sldNum" sz="quarter" idx="12"/>
          </p:nvPr>
        </p:nvSpPr>
        <p:spPr/>
        <p:txBody>
          <a:bodyPr/>
          <a:lstStyle/>
          <a:p>
            <a:fld id="{BE48A742-830E-1B4A-A68F-7784605FE0AC}" type="slidenum">
              <a:rPr kumimoji="1" lang="ja-JP" altLang="en-US" smtClean="0"/>
              <a:t>7</a:t>
            </a:fld>
            <a:endParaRPr kumimoji="1" lang="ja-JP" altLang="en-US"/>
          </a:p>
        </p:txBody>
      </p:sp>
    </p:spTree>
    <p:extLst>
      <p:ext uri="{BB962C8B-B14F-4D97-AF65-F5344CB8AC3E}">
        <p14:creationId xmlns:p14="http://schemas.microsoft.com/office/powerpoint/2010/main" val="23009657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AutoShape 5"/>
          <p:cNvSpPr>
            <a:spLocks noGrp="1" noChangeArrowheads="1"/>
          </p:cNvSpPr>
          <p:nvPr>
            <p:ph type="title"/>
          </p:nvPr>
        </p:nvSpPr>
        <p:spPr>
          <a:xfrm>
            <a:off x="69850" y="52388"/>
            <a:ext cx="9007475" cy="855662"/>
          </a:xfrm>
        </p:spPr>
        <p:txBody>
          <a:bodyPr/>
          <a:lstStyle/>
          <a:p>
            <a:r>
              <a:rPr lang="en-US" altLang="ja-JP"/>
              <a:t>Data Collection</a:t>
            </a:r>
          </a:p>
        </p:txBody>
      </p:sp>
      <p:sp>
        <p:nvSpPr>
          <p:cNvPr id="28678" name="Rectangle 6"/>
          <p:cNvSpPr>
            <a:spLocks noGrp="1" noChangeArrowheads="1"/>
          </p:cNvSpPr>
          <p:nvPr>
            <p:ph type="body" idx="1"/>
          </p:nvPr>
        </p:nvSpPr>
        <p:spPr>
          <a:xfrm>
            <a:off x="457200" y="3557592"/>
            <a:ext cx="8229600" cy="3184525"/>
          </a:xfrm>
        </p:spPr>
        <p:txBody>
          <a:bodyPr/>
          <a:lstStyle/>
          <a:p>
            <a:pPr>
              <a:lnSpc>
                <a:spcPct val="80000"/>
              </a:lnSpc>
            </a:pPr>
            <a:r>
              <a:rPr lang="en-US" altLang="ja-JP"/>
              <a:t>Appends an entry at each call and return</a:t>
            </a:r>
          </a:p>
          <a:p>
            <a:pPr lvl="1">
              <a:lnSpc>
                <a:spcPct val="80000"/>
              </a:lnSpc>
            </a:pPr>
            <a:r>
              <a:rPr lang="en-US" altLang="ja-JP"/>
              <a:t>addresses, timestamps</a:t>
            </a:r>
          </a:p>
          <a:p>
            <a:pPr>
              <a:lnSpc>
                <a:spcPct val="80000"/>
              </a:lnSpc>
            </a:pPr>
            <a:r>
              <a:rPr lang="en-US" altLang="ja-JP"/>
              <a:t>Allows function-level analysis</a:t>
            </a:r>
          </a:p>
          <a:p>
            <a:pPr lvl="1">
              <a:lnSpc>
                <a:spcPct val="80000"/>
              </a:lnSpc>
            </a:pPr>
            <a:r>
              <a:rPr lang="en-US" altLang="ja-JP" i="1"/>
              <a:t>e.g</a:t>
            </a:r>
            <a:r>
              <a:rPr lang="en-US" altLang="ja-JP"/>
              <a:t>., </a:t>
            </a:r>
            <a:r>
              <a:rPr lang="ja-JP" altLang="en-US"/>
              <a:t>“</a:t>
            </a:r>
            <a:r>
              <a:rPr lang="en-US" altLang="ja-JP"/>
              <a:t>Function X is likely anomalous.</a:t>
            </a:r>
            <a:r>
              <a:rPr lang="ja-JP" altLang="en-US"/>
              <a:t>”</a:t>
            </a:r>
            <a:endParaRPr lang="en-US" altLang="ja-JP"/>
          </a:p>
          <a:p>
            <a:pPr>
              <a:lnSpc>
                <a:spcPct val="80000"/>
              </a:lnSpc>
            </a:pPr>
            <a:r>
              <a:rPr lang="en-US" altLang="ja-JP"/>
              <a:t>Allows context-sensitive analysis</a:t>
            </a:r>
          </a:p>
          <a:p>
            <a:pPr lvl="1">
              <a:lnSpc>
                <a:spcPct val="80000"/>
              </a:lnSpc>
            </a:pPr>
            <a:r>
              <a:rPr lang="en-US" altLang="ja-JP" i="1"/>
              <a:t>e.g</a:t>
            </a:r>
            <a:r>
              <a:rPr lang="en-US" altLang="ja-JP"/>
              <a:t>., </a:t>
            </a:r>
            <a:r>
              <a:rPr lang="ja-JP" altLang="en-US"/>
              <a:t>“</a:t>
            </a:r>
            <a:r>
              <a:rPr lang="en-US" altLang="ja-JP"/>
              <a:t>Function X is anomalous only when called from function Y.</a:t>
            </a:r>
            <a:r>
              <a:rPr lang="ja-JP" altLang="en-US"/>
              <a:t>”</a:t>
            </a:r>
          </a:p>
        </p:txBody>
      </p:sp>
      <p:sp>
        <p:nvSpPr>
          <p:cNvPr id="28675" name="AutoShape 3"/>
          <p:cNvSpPr>
            <a:spLocks noChangeArrowheads="1"/>
          </p:cNvSpPr>
          <p:nvPr/>
        </p:nvSpPr>
        <p:spPr bwMode="auto">
          <a:xfrm>
            <a:off x="1476379" y="1076329"/>
            <a:ext cx="6048375" cy="2398861"/>
          </a:xfrm>
          <a:prstGeom prst="foldedCorner">
            <a:avLst>
              <a:gd name="adj" fmla="val 7019"/>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00" tIns="45702" rIns="91400" bIns="45702">
            <a:spAutoFit/>
          </a:bodyPr>
          <a:lstStyle/>
          <a:p>
            <a:r>
              <a:rPr lang="en-US" altLang="ja-JP" sz="1400">
                <a:latin typeface="DejaVu Sans Mono" charset="0"/>
              </a:rPr>
              <a:t>…</a:t>
            </a:r>
            <a:br>
              <a:rPr lang="en-US" altLang="ja-JP" sz="1400">
                <a:latin typeface="DejaVu Sans Mono" charset="0"/>
              </a:rPr>
            </a:br>
            <a:r>
              <a:rPr lang="en-US" altLang="ja-JP" sz="1400">
                <a:latin typeface="DejaVu Sans Mono" charset="0"/>
              </a:rPr>
              <a:t>ENTER func_addr 0x819967c timestamp 12131002746163258</a:t>
            </a:r>
          </a:p>
          <a:p>
            <a:r>
              <a:rPr lang="en-US" altLang="ja-JP" sz="1400">
                <a:latin typeface="DejaVu Sans Mono" charset="0"/>
              </a:rPr>
              <a:t>LEAVE func_addr 0x819967c timestamp 12131002746163936</a:t>
            </a:r>
          </a:p>
          <a:p>
            <a:r>
              <a:rPr lang="en-US" altLang="ja-JP" sz="1400">
                <a:latin typeface="DejaVu Sans Mono" charset="0"/>
              </a:rPr>
              <a:t>ENTER func_addr 0x819967c timestamp 12131002746164571</a:t>
            </a:r>
          </a:p>
          <a:p>
            <a:r>
              <a:rPr lang="en-US" altLang="ja-JP" sz="1400">
                <a:latin typeface="DejaVu Sans Mono" charset="0"/>
              </a:rPr>
              <a:t>LEAVE func_addr 0x819967c timestamp 12131002746165197</a:t>
            </a:r>
          </a:p>
          <a:p>
            <a:r>
              <a:rPr lang="en-US" altLang="ja-JP" sz="1400">
                <a:latin typeface="DejaVu Sans Mono" charset="0"/>
              </a:rPr>
              <a:t>ENTER func_addr 0x819967c timestamp 12131002746165828</a:t>
            </a:r>
          </a:p>
          <a:p>
            <a:r>
              <a:rPr lang="en-US" altLang="ja-JP" sz="1400">
                <a:latin typeface="DejaVu Sans Mono" charset="0"/>
              </a:rPr>
              <a:t>LEAVE func_addr 0x819967c timestamp 12131002746166395</a:t>
            </a:r>
          </a:p>
          <a:p>
            <a:r>
              <a:rPr lang="en-US" altLang="ja-JP" sz="1400">
                <a:latin typeface="DejaVu Sans Mono" charset="0"/>
              </a:rPr>
              <a:t>LEAVE func_addr 0x80de590 timestamp 12131002746166938</a:t>
            </a:r>
          </a:p>
          <a:p>
            <a:r>
              <a:rPr lang="en-US" altLang="ja-JP" sz="1400">
                <a:latin typeface="DejaVu Sans Mono" charset="0"/>
              </a:rPr>
              <a:t>ENTER func_addr 0x819967c timestamp 12131002746167573</a:t>
            </a:r>
          </a:p>
          <a:p>
            <a:r>
              <a:rPr lang="en-US" altLang="ja-JP" sz="1400">
                <a:latin typeface="DejaVu Sans Mono" charset="0"/>
              </a:rPr>
              <a:t>…</a:t>
            </a:r>
          </a:p>
        </p:txBody>
      </p:sp>
      <p:sp>
        <p:nvSpPr>
          <p:cNvPr id="3" name="Slide Number Placeholder 2"/>
          <p:cNvSpPr>
            <a:spLocks noGrp="1"/>
          </p:cNvSpPr>
          <p:nvPr>
            <p:ph type="sldNum" sz="quarter" idx="12"/>
          </p:nvPr>
        </p:nvSpPr>
        <p:spPr/>
        <p:txBody>
          <a:bodyPr/>
          <a:lstStyle/>
          <a:p>
            <a:fld id="{BE48A742-830E-1B4A-A68F-7784605FE0AC}" type="slidenum">
              <a:rPr kumimoji="1" lang="ja-JP" altLang="en-US" smtClean="0"/>
              <a:t>8</a:t>
            </a:fld>
            <a:endParaRPr kumimoji="1" lang="ja-JP" altLang="en-US"/>
          </a:p>
        </p:txBody>
      </p:sp>
    </p:spTree>
    <p:extLst>
      <p:ext uri="{BB962C8B-B14F-4D97-AF65-F5344CB8AC3E}">
        <p14:creationId xmlns:p14="http://schemas.microsoft.com/office/powerpoint/2010/main" val="39487173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5"/>
          <p:cNvSpPr>
            <a:spLocks noGrp="1"/>
          </p:cNvSpPr>
          <p:nvPr>
            <p:ph type="sldNum" sz="quarter" idx="12"/>
          </p:nvPr>
        </p:nvSpPr>
        <p:spPr/>
        <p:txBody>
          <a:bodyPr/>
          <a:lstStyle/>
          <a:p>
            <a:fld id="{227EF097-F4F0-574F-983C-026D57977351}" type="slidenum">
              <a:rPr lang="en-US" altLang="ja-JP"/>
              <a:pPr/>
              <a:t>9</a:t>
            </a:fld>
            <a:endParaRPr lang="en-US" altLang="ja-JP"/>
          </a:p>
        </p:txBody>
      </p:sp>
      <p:sp>
        <p:nvSpPr>
          <p:cNvPr id="28674" name="Rectangle 2"/>
          <p:cNvSpPr>
            <a:spLocks noGrp="1" noChangeArrowheads="1"/>
          </p:cNvSpPr>
          <p:nvPr>
            <p:ph type="title"/>
          </p:nvPr>
        </p:nvSpPr>
        <p:spPr>
          <a:xfrm>
            <a:off x="457200" y="188913"/>
            <a:ext cx="8229600" cy="1143000"/>
          </a:xfrm>
        </p:spPr>
        <p:txBody>
          <a:bodyPr/>
          <a:lstStyle/>
          <a:p>
            <a:r>
              <a:rPr lang="en-US" altLang="ja-JP" sz="4000"/>
              <a:t>Defining the Distance Metric</a:t>
            </a:r>
          </a:p>
        </p:txBody>
      </p:sp>
      <p:sp>
        <p:nvSpPr>
          <p:cNvPr id="28675" name="Rectangle 3"/>
          <p:cNvSpPr>
            <a:spLocks noGrp="1" noChangeArrowheads="1"/>
          </p:cNvSpPr>
          <p:nvPr>
            <p:ph type="body" idx="1"/>
          </p:nvPr>
        </p:nvSpPr>
        <p:spPr>
          <a:xfrm>
            <a:off x="0" y="1268413"/>
            <a:ext cx="4643438" cy="2908300"/>
          </a:xfrm>
        </p:spPr>
        <p:txBody>
          <a:bodyPr/>
          <a:lstStyle/>
          <a:p>
            <a:r>
              <a:rPr lang="en-US" altLang="ja-JP" sz="2400"/>
              <a:t>Say, there are only two functions, func_A and func_B, and tree traces, trace_X, trace_Y, trace_Z</a:t>
            </a:r>
          </a:p>
        </p:txBody>
      </p:sp>
      <p:graphicFrame>
        <p:nvGraphicFramePr>
          <p:cNvPr id="28676" name="Group 4"/>
          <p:cNvGraphicFramePr>
            <a:graphicFrameLocks noGrp="1"/>
          </p:cNvGraphicFramePr>
          <p:nvPr/>
        </p:nvGraphicFramePr>
        <p:xfrm>
          <a:off x="4932364" y="1700216"/>
          <a:ext cx="3384550" cy="1656081"/>
        </p:xfrm>
        <a:graphic>
          <a:graphicData uri="http://schemas.openxmlformats.org/drawingml/2006/table">
            <a:tbl>
              <a:tblPr/>
              <a:tblGrid>
                <a:gridCol w="1238250"/>
                <a:gridCol w="1066800"/>
                <a:gridCol w="1079500"/>
              </a:tblGrid>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chemeClr val="tx1"/>
                          </a:solidFill>
                          <a:effectLst/>
                          <a:latin typeface="Arial" charset="0"/>
                          <a:ea typeface="ＭＳ Ｐゴシック" charset="0"/>
                          <a:cs typeface="ＭＳ Ｐゴシック" charset="0"/>
                        </a:rPr>
                        <a:t>func_A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chemeClr val="tx1"/>
                          </a:solidFill>
                          <a:effectLst/>
                          <a:latin typeface="Arial" charset="0"/>
                          <a:ea typeface="ＭＳ Ｐゴシック" charset="0"/>
                          <a:cs typeface="ＭＳ Ｐゴシック" charset="0"/>
                        </a:rPr>
                        <a:t>func_B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chemeClr val="tx1"/>
                          </a:solidFill>
                          <a:effectLst/>
                          <a:latin typeface="Arial" charset="0"/>
                          <a:ea typeface="ＭＳ Ｐゴシック" charset="0"/>
                          <a:cs typeface="ＭＳ Ｐゴシック" charset="0"/>
                        </a:rPr>
                        <a:t>trace_X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chemeClr val="tx1"/>
                          </a:solidFill>
                          <a:effectLst/>
                          <a:latin typeface="Arial" charset="0"/>
                          <a:ea typeface="ＭＳ Ｐゴシック" charset="0"/>
                          <a:cs typeface="ＭＳ Ｐゴシック"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chemeClr val="tx1"/>
                          </a:solidFill>
                          <a:effectLst/>
                          <a:latin typeface="Arial" charset="0"/>
                          <a:ea typeface="ＭＳ Ｐゴシック" charset="0"/>
                          <a:cs typeface="ＭＳ Ｐゴシック" charset="0"/>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chemeClr val="tx1"/>
                          </a:solidFill>
                          <a:effectLst/>
                          <a:latin typeface="Arial" charset="0"/>
                          <a:ea typeface="ＭＳ Ｐゴシック" charset="0"/>
                          <a:cs typeface="ＭＳ Ｐゴシック" charset="0"/>
                        </a:rPr>
                        <a:t>trace_Y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chemeClr val="tx1"/>
                          </a:solidFill>
                          <a:effectLst/>
                          <a:latin typeface="Arial" charset="0"/>
                          <a:ea typeface="ＭＳ Ｐゴシック" charset="0"/>
                          <a:cs typeface="ＭＳ Ｐゴシック"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chemeClr val="tx1"/>
                          </a:solidFill>
                          <a:effectLst/>
                          <a:latin typeface="Arial" charset="0"/>
                          <a:ea typeface="ＭＳ Ｐゴシック" charset="0"/>
                          <a:cs typeface="ＭＳ Ｐゴシック"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chemeClr val="tx1"/>
                          </a:solidFill>
                          <a:effectLst/>
                          <a:latin typeface="Arial" charset="0"/>
                          <a:ea typeface="ＭＳ Ｐゴシック" charset="0"/>
                          <a:cs typeface="ＭＳ Ｐゴシック" charset="0"/>
                        </a:rPr>
                        <a:t>trace_Z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chemeClr val="tx1"/>
                          </a:solidFill>
                          <a:effectLst/>
                          <a:latin typeface="Arial" charset="0"/>
                          <a:ea typeface="ＭＳ Ｐゴシック" charset="0"/>
                          <a:cs typeface="ＭＳ Ｐゴシック"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98" name="AutoShape 26"/>
          <p:cNvSpPr>
            <a:spLocks noChangeArrowheads="1"/>
          </p:cNvSpPr>
          <p:nvPr/>
        </p:nvSpPr>
        <p:spPr bwMode="auto">
          <a:xfrm>
            <a:off x="4211638" y="4724403"/>
            <a:ext cx="360362" cy="358775"/>
          </a:xfrm>
          <a:prstGeom prst="rightArrow">
            <a:avLst>
              <a:gd name="adj1" fmla="val 50000"/>
              <a:gd name="adj2" fmla="val 2511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graphicFrame>
        <p:nvGraphicFramePr>
          <p:cNvPr id="28699" name="Object 27"/>
          <p:cNvGraphicFramePr>
            <a:graphicFrameLocks noChangeAspect="1"/>
          </p:cNvGraphicFramePr>
          <p:nvPr/>
        </p:nvGraphicFramePr>
        <p:xfrm>
          <a:off x="4887916" y="4003678"/>
          <a:ext cx="3905250" cy="1863725"/>
        </p:xfrm>
        <a:graphic>
          <a:graphicData uri="http://schemas.openxmlformats.org/presentationml/2006/ole">
            <mc:AlternateContent xmlns:mc="http://schemas.openxmlformats.org/markup-compatibility/2006">
              <mc:Choice xmlns:v="urn:schemas-microsoft-com:vml" Requires="v">
                <p:oleObj spid="_x0000_s6205" name="Equation" r:id="rId4" imgW="2768400" imgH="1320480" progId="Equation.3">
                  <p:embed/>
                </p:oleObj>
              </mc:Choice>
              <mc:Fallback>
                <p:oleObj name="Equation" r:id="rId4" imgW="2768400" imgH="1320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916" y="4003678"/>
                        <a:ext cx="3905250" cy="186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00" name="Line 28"/>
          <p:cNvSpPr>
            <a:spLocks noChangeShapeType="1"/>
          </p:cNvSpPr>
          <p:nvPr/>
        </p:nvSpPr>
        <p:spPr bwMode="auto">
          <a:xfrm>
            <a:off x="527050" y="6092825"/>
            <a:ext cx="338455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28701" name="Line 29"/>
          <p:cNvSpPr>
            <a:spLocks noChangeShapeType="1"/>
          </p:cNvSpPr>
          <p:nvPr/>
        </p:nvSpPr>
        <p:spPr bwMode="auto">
          <a:xfrm flipV="1">
            <a:off x="527051" y="3140075"/>
            <a:ext cx="1588" cy="2952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28702" name="Line 30"/>
          <p:cNvSpPr>
            <a:spLocks noChangeShapeType="1"/>
          </p:cNvSpPr>
          <p:nvPr/>
        </p:nvSpPr>
        <p:spPr bwMode="auto">
          <a:xfrm>
            <a:off x="2039938" y="6021388"/>
            <a:ext cx="158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28703" name="Text Box 31"/>
          <p:cNvSpPr txBox="1">
            <a:spLocks noChangeArrowheads="1"/>
          </p:cNvSpPr>
          <p:nvPr/>
        </p:nvSpPr>
        <p:spPr bwMode="auto">
          <a:xfrm>
            <a:off x="1876426" y="6308725"/>
            <a:ext cx="411959" cy="30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spAutoFit/>
          </a:bodyPr>
          <a:lstStyle/>
          <a:p>
            <a:r>
              <a:rPr lang="en-US" altLang="ja-JP" sz="1400"/>
              <a:t>0.5</a:t>
            </a:r>
          </a:p>
        </p:txBody>
      </p:sp>
      <p:sp>
        <p:nvSpPr>
          <p:cNvPr id="28704" name="Line 32"/>
          <p:cNvSpPr>
            <a:spLocks noChangeShapeType="1"/>
          </p:cNvSpPr>
          <p:nvPr/>
        </p:nvSpPr>
        <p:spPr bwMode="auto">
          <a:xfrm>
            <a:off x="455614" y="4797425"/>
            <a:ext cx="144462"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28705" name="Text Box 33"/>
          <p:cNvSpPr txBox="1">
            <a:spLocks noChangeArrowheads="1"/>
          </p:cNvSpPr>
          <p:nvPr/>
        </p:nvSpPr>
        <p:spPr bwMode="auto">
          <a:xfrm>
            <a:off x="107951" y="4579940"/>
            <a:ext cx="411959" cy="30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spAutoFit/>
          </a:bodyPr>
          <a:lstStyle/>
          <a:p>
            <a:r>
              <a:rPr lang="en-US" altLang="ja-JP" sz="1400"/>
              <a:t>0.5</a:t>
            </a:r>
          </a:p>
        </p:txBody>
      </p:sp>
      <p:sp>
        <p:nvSpPr>
          <p:cNvPr id="28706" name="Oval 34"/>
          <p:cNvSpPr>
            <a:spLocks noChangeArrowheads="1"/>
          </p:cNvSpPr>
          <p:nvPr/>
        </p:nvSpPr>
        <p:spPr bwMode="auto">
          <a:xfrm>
            <a:off x="1968501" y="4724400"/>
            <a:ext cx="142875" cy="1460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28707" name="Line 35"/>
          <p:cNvSpPr>
            <a:spLocks noChangeShapeType="1"/>
          </p:cNvSpPr>
          <p:nvPr/>
        </p:nvSpPr>
        <p:spPr bwMode="auto">
          <a:xfrm>
            <a:off x="2400301" y="6021388"/>
            <a:ext cx="1588"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28708" name="Text Box 36"/>
          <p:cNvSpPr txBox="1">
            <a:spLocks noChangeArrowheads="1"/>
          </p:cNvSpPr>
          <p:nvPr/>
        </p:nvSpPr>
        <p:spPr bwMode="auto">
          <a:xfrm>
            <a:off x="2255839" y="6308725"/>
            <a:ext cx="415478" cy="30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spAutoFit/>
          </a:bodyPr>
          <a:lstStyle/>
          <a:p>
            <a:r>
              <a:rPr lang="en-US" altLang="ja-JP" sz="1400"/>
              <a:t>0.6</a:t>
            </a:r>
          </a:p>
        </p:txBody>
      </p:sp>
      <p:sp>
        <p:nvSpPr>
          <p:cNvPr id="28709" name="Line 37"/>
          <p:cNvSpPr>
            <a:spLocks noChangeShapeType="1"/>
          </p:cNvSpPr>
          <p:nvPr/>
        </p:nvSpPr>
        <p:spPr bwMode="auto">
          <a:xfrm>
            <a:off x="455614" y="5013325"/>
            <a:ext cx="144462"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28710" name="Text Box 38"/>
          <p:cNvSpPr txBox="1">
            <a:spLocks noChangeArrowheads="1"/>
          </p:cNvSpPr>
          <p:nvPr/>
        </p:nvSpPr>
        <p:spPr bwMode="auto">
          <a:xfrm>
            <a:off x="107951" y="4867275"/>
            <a:ext cx="415478" cy="30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spAutoFit/>
          </a:bodyPr>
          <a:lstStyle/>
          <a:p>
            <a:r>
              <a:rPr lang="en-US" altLang="ja-JP" sz="1400"/>
              <a:t>0.4</a:t>
            </a:r>
          </a:p>
        </p:txBody>
      </p:sp>
      <p:sp>
        <p:nvSpPr>
          <p:cNvPr id="28711" name="Line 39"/>
          <p:cNvSpPr>
            <a:spLocks noChangeShapeType="1"/>
          </p:cNvSpPr>
          <p:nvPr/>
        </p:nvSpPr>
        <p:spPr bwMode="auto">
          <a:xfrm>
            <a:off x="455614" y="3355975"/>
            <a:ext cx="144462"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28712" name="Text Box 40"/>
          <p:cNvSpPr txBox="1">
            <a:spLocks noChangeArrowheads="1"/>
          </p:cNvSpPr>
          <p:nvPr/>
        </p:nvSpPr>
        <p:spPr bwMode="auto">
          <a:xfrm>
            <a:off x="107951" y="3211513"/>
            <a:ext cx="415478" cy="30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spAutoFit/>
          </a:bodyPr>
          <a:lstStyle/>
          <a:p>
            <a:r>
              <a:rPr lang="en-US" altLang="ja-JP" sz="1400"/>
              <a:t>1.0</a:t>
            </a:r>
          </a:p>
        </p:txBody>
      </p:sp>
      <p:sp>
        <p:nvSpPr>
          <p:cNvPr id="28713" name="Oval 41"/>
          <p:cNvSpPr>
            <a:spLocks noChangeArrowheads="1"/>
          </p:cNvSpPr>
          <p:nvPr/>
        </p:nvSpPr>
        <p:spPr bwMode="auto">
          <a:xfrm>
            <a:off x="455613" y="3284539"/>
            <a:ext cx="142875" cy="1460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28714" name="Oval 42"/>
          <p:cNvSpPr>
            <a:spLocks noChangeArrowheads="1"/>
          </p:cNvSpPr>
          <p:nvPr/>
        </p:nvSpPr>
        <p:spPr bwMode="auto">
          <a:xfrm>
            <a:off x="2327278" y="4940301"/>
            <a:ext cx="142875" cy="1460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nchor="ctr"/>
          <a:lstStyle/>
          <a:p>
            <a:endParaRPr lang="ja-JP" altLang="en-US"/>
          </a:p>
        </p:txBody>
      </p:sp>
      <p:sp>
        <p:nvSpPr>
          <p:cNvPr id="28715" name="Text Box 43"/>
          <p:cNvSpPr txBox="1">
            <a:spLocks noChangeArrowheads="1"/>
          </p:cNvSpPr>
          <p:nvPr/>
        </p:nvSpPr>
        <p:spPr bwMode="auto">
          <a:xfrm>
            <a:off x="3635377" y="6092828"/>
            <a:ext cx="859329"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spAutoFit/>
          </a:bodyPr>
          <a:lstStyle/>
          <a:p>
            <a:r>
              <a:rPr lang="en-US" altLang="ja-JP"/>
              <a:t>func_A</a:t>
            </a:r>
          </a:p>
        </p:txBody>
      </p:sp>
      <p:sp>
        <p:nvSpPr>
          <p:cNvPr id="28716" name="Text Box 44"/>
          <p:cNvSpPr txBox="1">
            <a:spLocks noChangeArrowheads="1"/>
          </p:cNvSpPr>
          <p:nvPr/>
        </p:nvSpPr>
        <p:spPr bwMode="auto">
          <a:xfrm>
            <a:off x="2" y="2852740"/>
            <a:ext cx="840903"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spAutoFit/>
          </a:bodyPr>
          <a:lstStyle/>
          <a:p>
            <a:r>
              <a:rPr lang="en-US" altLang="ja-JP"/>
              <a:t>func_B</a:t>
            </a:r>
          </a:p>
        </p:txBody>
      </p:sp>
      <p:sp>
        <p:nvSpPr>
          <p:cNvPr id="28717" name="Line 45"/>
          <p:cNvSpPr>
            <a:spLocks noChangeShapeType="1"/>
          </p:cNvSpPr>
          <p:nvPr/>
        </p:nvSpPr>
        <p:spPr bwMode="auto">
          <a:xfrm>
            <a:off x="527050" y="5013325"/>
            <a:ext cx="1873250" cy="158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28718" name="Line 46"/>
          <p:cNvSpPr>
            <a:spLocks noChangeShapeType="1"/>
          </p:cNvSpPr>
          <p:nvPr/>
        </p:nvSpPr>
        <p:spPr bwMode="auto">
          <a:xfrm flipV="1">
            <a:off x="2400301" y="5013325"/>
            <a:ext cx="1588" cy="10795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28719" name="Line 47"/>
          <p:cNvSpPr>
            <a:spLocks noChangeShapeType="1"/>
          </p:cNvSpPr>
          <p:nvPr/>
        </p:nvSpPr>
        <p:spPr bwMode="auto">
          <a:xfrm flipV="1">
            <a:off x="2039938" y="4797428"/>
            <a:ext cx="1587" cy="122396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28720" name="Line 48"/>
          <p:cNvSpPr>
            <a:spLocks noChangeShapeType="1"/>
          </p:cNvSpPr>
          <p:nvPr/>
        </p:nvSpPr>
        <p:spPr bwMode="auto">
          <a:xfrm>
            <a:off x="527050" y="4797425"/>
            <a:ext cx="1512888" cy="158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0" tIns="45706" rIns="91410" bIns="45706"/>
          <a:lstStyle/>
          <a:p>
            <a:endParaRPr lang="ja-JP" altLang="en-US"/>
          </a:p>
        </p:txBody>
      </p:sp>
      <p:sp>
        <p:nvSpPr>
          <p:cNvPr id="28721" name="Text Box 49"/>
          <p:cNvSpPr txBox="1">
            <a:spLocks noChangeArrowheads="1"/>
          </p:cNvSpPr>
          <p:nvPr/>
        </p:nvSpPr>
        <p:spPr bwMode="auto">
          <a:xfrm>
            <a:off x="1535114" y="4487864"/>
            <a:ext cx="741226" cy="30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spAutoFit/>
          </a:bodyPr>
          <a:lstStyle/>
          <a:p>
            <a:r>
              <a:rPr lang="en-US" altLang="ja-JP" sz="1400"/>
              <a:t>trace_X</a:t>
            </a:r>
          </a:p>
        </p:txBody>
      </p:sp>
      <p:sp>
        <p:nvSpPr>
          <p:cNvPr id="28722" name="Text Box 50"/>
          <p:cNvSpPr txBox="1">
            <a:spLocks noChangeArrowheads="1"/>
          </p:cNvSpPr>
          <p:nvPr/>
        </p:nvSpPr>
        <p:spPr bwMode="auto">
          <a:xfrm>
            <a:off x="2471739" y="4724400"/>
            <a:ext cx="736079" cy="30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spAutoFit/>
          </a:bodyPr>
          <a:lstStyle/>
          <a:p>
            <a:r>
              <a:rPr lang="en-US" altLang="ja-JP" sz="1400"/>
              <a:t>trace_Y</a:t>
            </a:r>
          </a:p>
        </p:txBody>
      </p:sp>
      <p:sp>
        <p:nvSpPr>
          <p:cNvPr id="28723" name="Text Box 51"/>
          <p:cNvSpPr txBox="1">
            <a:spLocks noChangeArrowheads="1"/>
          </p:cNvSpPr>
          <p:nvPr/>
        </p:nvSpPr>
        <p:spPr bwMode="auto">
          <a:xfrm>
            <a:off x="671514" y="3213103"/>
            <a:ext cx="736079" cy="30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spAutoFit/>
          </a:bodyPr>
          <a:lstStyle/>
          <a:p>
            <a:r>
              <a:rPr lang="en-US" altLang="ja-JP" sz="1400"/>
              <a:t>trace_Z</a:t>
            </a:r>
          </a:p>
        </p:txBody>
      </p:sp>
      <p:sp>
        <p:nvSpPr>
          <p:cNvPr id="28724" name="Text Box 52"/>
          <p:cNvSpPr txBox="1">
            <a:spLocks noChangeArrowheads="1"/>
          </p:cNvSpPr>
          <p:nvPr/>
        </p:nvSpPr>
        <p:spPr bwMode="auto">
          <a:xfrm>
            <a:off x="250828" y="602138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spAutoFit/>
          </a:bodyPr>
          <a:lstStyle/>
          <a:p>
            <a:r>
              <a:rPr lang="en-US" altLang="ja-JP" sz="1400"/>
              <a:t>0</a:t>
            </a:r>
          </a:p>
        </p:txBody>
      </p:sp>
      <p:sp>
        <p:nvSpPr>
          <p:cNvPr id="28725" name="Text Box 53"/>
          <p:cNvSpPr txBox="1">
            <a:spLocks noChangeArrowheads="1"/>
          </p:cNvSpPr>
          <p:nvPr/>
        </p:nvSpPr>
        <p:spPr bwMode="auto">
          <a:xfrm>
            <a:off x="4643440" y="1268415"/>
            <a:ext cx="3907726" cy="3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0" tIns="45706" rIns="91410" bIns="45706">
            <a:spAutoFit/>
          </a:bodyPr>
          <a:lstStyle/>
          <a:p>
            <a:r>
              <a:rPr lang="en-US" altLang="ja-JP"/>
              <a:t>Normalized time spent in each function</a:t>
            </a:r>
          </a:p>
        </p:txBody>
      </p:sp>
    </p:spTree>
    <p:extLst>
      <p:ext uri="{BB962C8B-B14F-4D97-AF65-F5344CB8AC3E}">
        <p14:creationId xmlns:p14="http://schemas.microsoft.com/office/powerpoint/2010/main" val="162711570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0.8|1.3|0.9|0.6"/>
</p:tagLst>
</file>

<file path=ppt/tags/tag2.xml><?xml version="1.0" encoding="utf-8"?>
<p:tagLst xmlns:a="http://schemas.openxmlformats.org/drawingml/2006/main" xmlns:r="http://schemas.openxmlformats.org/officeDocument/2006/relationships" xmlns:p="http://schemas.openxmlformats.org/presentationml/2006/main">
  <p:tag name="TIMING" val="|36.1|17.6|1.2|11"/>
</p:tagLst>
</file>

<file path=ppt/tags/tag3.xml><?xml version="1.0" encoding="utf-8"?>
<p:tagLst xmlns:a="http://schemas.openxmlformats.org/drawingml/2006/main" xmlns:r="http://schemas.openxmlformats.org/officeDocument/2006/relationships" xmlns:p="http://schemas.openxmlformats.org/presentationml/2006/main">
  <p:tag name="TIMING" val="|10.6|23.7|29.7|22.3|1.4|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6350" cmpd="sng"/>
      </a:spPr>
      <a:bodyPr rtlCol="0" anchor="ctr"/>
      <a:lstStyle>
        <a:defPPr algn="ctr">
          <a:defRPr dirty="0" smtClean="0"/>
        </a:defPPr>
      </a:lstStyle>
      <a:style>
        <a:lnRef idx="2">
          <a:schemeClr val="dk1"/>
        </a:lnRef>
        <a:fillRef idx="1">
          <a:schemeClr val="lt1"/>
        </a:fillRef>
        <a:effectRef idx="0">
          <a:schemeClr val="dk1"/>
        </a:effectRef>
        <a:fontRef idx="minor">
          <a:schemeClr val="dk1"/>
        </a:fontRef>
      </a:style>
    </a:spDef>
    <a:lnDef>
      <a:spPr>
        <a:ln w="25400">
          <a:solidFill>
            <a:srgbClr val="558ED5"/>
          </a:solidFill>
          <a:headEnd type="arrow" w="med" len="med"/>
          <a:tailEnd type="non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796</TotalTime>
  <Words>1764</Words>
  <Application>Microsoft Macintosh PowerPoint</Application>
  <PresentationFormat>画面に合わせる (4:3)</PresentationFormat>
  <Paragraphs>394</Paragraphs>
  <Slides>34</Slides>
  <Notes>15</Notes>
  <HiddenSlides>0</HiddenSlides>
  <MMClips>0</MMClips>
  <ScaleCrop>false</ScaleCrop>
  <HeadingPairs>
    <vt:vector size="6" baseType="variant">
      <vt:variant>
        <vt:lpstr>テーマ</vt:lpstr>
      </vt:variant>
      <vt:variant>
        <vt:i4>4</vt:i4>
      </vt:variant>
      <vt:variant>
        <vt:lpstr>埋め込まれた OLE サーバー</vt:lpstr>
      </vt:variant>
      <vt:variant>
        <vt:i4>1</vt:i4>
      </vt:variant>
      <vt:variant>
        <vt:lpstr>スライド タイトル</vt:lpstr>
      </vt:variant>
      <vt:variant>
        <vt:i4>34</vt:i4>
      </vt:variant>
    </vt:vector>
  </HeadingPairs>
  <TitlesOfParts>
    <vt:vector size="39" baseType="lpstr">
      <vt:lpstr>Office Theme</vt:lpstr>
      <vt:lpstr>1_Office Theme</vt:lpstr>
      <vt:lpstr>3_Office Theme</vt:lpstr>
      <vt:lpstr>2_Office Theme</vt:lpstr>
      <vt:lpstr>Equation</vt:lpstr>
      <vt:lpstr>Challenges and Solutions in Large-Scale Computing Systems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Data Collection</vt:lpstr>
      <vt:lpstr>Defining the Distance Metric</vt:lpstr>
      <vt:lpstr>Defining the Suspect Score</vt:lpstr>
      <vt:lpstr>Defining the Suspect Score</vt:lpstr>
      <vt:lpstr>Defining the Suspect Score</vt:lpstr>
      <vt:lpstr>Defining the Suspect Score</vt:lpstr>
      <vt:lpstr>Case Study: Debugging Non-Deterministic Misbehavior</vt:lpstr>
      <vt:lpstr>Log file analysis</vt:lpstr>
      <vt:lpstr>Signal analysis</vt:lpstr>
      <vt:lpstr>Event correlations</vt:lpstr>
      <vt:lpstr>Prediction process</vt:lpstr>
      <vt:lpstr>Results</vt:lpstr>
      <vt:lpstr>Checkpoint/Restart</vt:lpstr>
      <vt:lpstr>PowerPoint プレゼンテーション</vt:lpstr>
      <vt:lpstr>Observation: Stencil Computation</vt:lpstr>
      <vt:lpstr>Using GPU</vt:lpstr>
      <vt:lpstr>GPU Implementation</vt:lpstr>
      <vt:lpstr>GPU Cluster Implementation</vt:lpstr>
      <vt:lpstr>Physis (Φύσις) Framework</vt:lpstr>
      <vt:lpstr>Writing Stencils</vt:lpstr>
      <vt:lpstr>Implementation</vt:lpstr>
      <vt:lpstr>Example: 7-point Stencil GPU Code</vt:lpstr>
      <vt:lpstr>Optimization： Overlapped Computation and Communication</vt:lpstr>
      <vt:lpstr>Optimization Example: 7-Point Stencil CPU Code</vt:lpstr>
      <vt:lpstr>Evaluation</vt:lpstr>
      <vt:lpstr>Himeno Strong Scaling</vt:lpstr>
      <vt:lpstr>Acknowledgments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Solutions in Large-Scale Computing Systems</dc:title>
  <dc:creator>Naoya Maruyama</dc:creator>
  <cp:lastModifiedBy>Naoya Maruyama</cp:lastModifiedBy>
  <cp:revision>71</cp:revision>
  <dcterms:created xsi:type="dcterms:W3CDTF">2012-08-16T02:40:59Z</dcterms:created>
  <dcterms:modified xsi:type="dcterms:W3CDTF">2012-08-24T02:17:50Z</dcterms:modified>
</cp:coreProperties>
</file>